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media/image41.jpg" ContentType="image/jpg"/>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1"/>
  </p:sldMasterIdLst>
  <p:notesMasterIdLst>
    <p:notesMasterId r:id="rId41"/>
  </p:notesMasterIdLst>
  <p:handoutMasterIdLst>
    <p:handoutMasterId r:id="rId42"/>
  </p:handoutMasterIdLst>
  <p:sldIdLst>
    <p:sldId id="259" r:id="rId12"/>
    <p:sldId id="260" r:id="rId13"/>
    <p:sldId id="316" r:id="rId14"/>
    <p:sldId id="315" r:id="rId15"/>
    <p:sldId id="317" r:id="rId16"/>
    <p:sldId id="319" r:id="rId17"/>
    <p:sldId id="320" r:id="rId18"/>
    <p:sldId id="314" r:id="rId19"/>
    <p:sldId id="2144328664" r:id="rId20"/>
    <p:sldId id="2144328666" r:id="rId21"/>
    <p:sldId id="2144328665" r:id="rId22"/>
    <p:sldId id="273" r:id="rId23"/>
    <p:sldId id="2144328667" r:id="rId24"/>
    <p:sldId id="321" r:id="rId25"/>
    <p:sldId id="2144328668" r:id="rId26"/>
    <p:sldId id="2144328675" r:id="rId27"/>
    <p:sldId id="2144328683" r:id="rId28"/>
    <p:sldId id="2144328680" r:id="rId29"/>
    <p:sldId id="2144328676" r:id="rId30"/>
    <p:sldId id="2144328681" r:id="rId31"/>
    <p:sldId id="2144328677" r:id="rId32"/>
    <p:sldId id="2144328678" r:id="rId33"/>
    <p:sldId id="2144328682" r:id="rId34"/>
    <p:sldId id="2144328679" r:id="rId35"/>
    <p:sldId id="2144328685" r:id="rId36"/>
    <p:sldId id="2144328689" r:id="rId37"/>
    <p:sldId id="2144328688" r:id="rId38"/>
    <p:sldId id="2144328687" r:id="rId39"/>
    <p:sldId id="2144328686" r:id="rId40"/>
  </p:sldIdLst>
  <p:sldSz cx="9144000" cy="5143500" type="screen16x9"/>
  <p:notesSz cx="6950075" cy="92360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2217E48-77C1-A9CF-7AE0-A5558F93117B}" name="Kruger, Jackie" initials="KJ" userId="S::Jackie.Kruger@claconnect.com::46ca9483-acf8-4c60-9211-a7148f123d68"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7DD2D3"/>
    <a:srgbClr val="2E334E"/>
    <a:srgbClr val="FBC55A"/>
    <a:srgbClr val="EE5340"/>
    <a:srgbClr val="E2E868"/>
    <a:srgbClr val="DAD8D7"/>
    <a:srgbClr val="E4E4E0"/>
    <a:srgbClr val="F7F7F6"/>
    <a:srgbClr val="C5B69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6281" autoAdjust="0"/>
  </p:normalViewPr>
  <p:slideViewPr>
    <p:cSldViewPr snapToGrid="0">
      <p:cViewPr varScale="1">
        <p:scale>
          <a:sx n="126" d="100"/>
          <a:sy n="126" d="100"/>
        </p:scale>
        <p:origin x="187" y="763"/>
      </p:cViewPr>
      <p:guideLst>
        <p:guide orient="horz" pos="1620"/>
        <p:guide pos="2880"/>
      </p:guideLst>
    </p:cSldViewPr>
  </p:slideViewPr>
  <p:notesTextViewPr>
    <p:cViewPr>
      <p:scale>
        <a:sx n="3" d="2"/>
        <a:sy n="3" d="2"/>
      </p:scale>
      <p:origin x="0" y="0"/>
    </p:cViewPr>
  </p:notesTextViewPr>
  <p:sorterViewPr>
    <p:cViewPr>
      <p:scale>
        <a:sx n="100" d="100"/>
        <a:sy n="100" d="100"/>
      </p:scale>
      <p:origin x="0" y="0"/>
    </p:cViewPr>
  </p:sorterViewPr>
  <p:notesViewPr>
    <p:cSldViewPr snapToGrid="0">
      <p:cViewPr varScale="1">
        <p:scale>
          <a:sx n="81" d="100"/>
          <a:sy n="81" d="100"/>
        </p:scale>
        <p:origin x="3020" y="7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2.xml"/><Relationship Id="rId18" Type="http://schemas.openxmlformats.org/officeDocument/2006/relationships/slide" Target="slides/slide7.xml"/><Relationship Id="rId26" Type="http://schemas.openxmlformats.org/officeDocument/2006/relationships/slide" Target="slides/slide15.xml"/><Relationship Id="rId39" Type="http://schemas.openxmlformats.org/officeDocument/2006/relationships/slide" Target="slides/slide28.xml"/><Relationship Id="rId21" Type="http://schemas.openxmlformats.org/officeDocument/2006/relationships/slide" Target="slides/slide10.xml"/><Relationship Id="rId34" Type="http://schemas.openxmlformats.org/officeDocument/2006/relationships/slide" Target="slides/slide23.xml"/><Relationship Id="rId42" Type="http://schemas.openxmlformats.org/officeDocument/2006/relationships/handoutMaster" Target="handoutMasters/handoutMaster1.xml"/><Relationship Id="rId47" Type="http://schemas.microsoft.com/office/2018/10/relationships/authors" Target="authors.xml"/><Relationship Id="rId7" Type="http://schemas.openxmlformats.org/officeDocument/2006/relationships/customXml" Target="../customXml/item7.xml"/><Relationship Id="rId2" Type="http://schemas.openxmlformats.org/officeDocument/2006/relationships/customXml" Target="../customXml/item2.xml"/><Relationship Id="rId16" Type="http://schemas.openxmlformats.org/officeDocument/2006/relationships/slide" Target="slides/slide5.xml"/><Relationship Id="rId29" Type="http://schemas.openxmlformats.org/officeDocument/2006/relationships/slide" Target="slides/slide18.xml"/><Relationship Id="rId1" Type="http://schemas.openxmlformats.org/officeDocument/2006/relationships/customXml" Target="../customXml/item1.xml"/><Relationship Id="rId6" Type="http://schemas.openxmlformats.org/officeDocument/2006/relationships/customXml" Target="../customXml/item6.xml"/><Relationship Id="rId11" Type="http://schemas.openxmlformats.org/officeDocument/2006/relationships/slideMaster" Target="slideMasters/slideMaster1.xml"/><Relationship Id="rId24" Type="http://schemas.openxmlformats.org/officeDocument/2006/relationships/slide" Target="slides/slide13.xml"/><Relationship Id="rId32" Type="http://schemas.openxmlformats.org/officeDocument/2006/relationships/slide" Target="slides/slide21.xml"/><Relationship Id="rId37" Type="http://schemas.openxmlformats.org/officeDocument/2006/relationships/slide" Target="slides/slide26.xml"/><Relationship Id="rId40" Type="http://schemas.openxmlformats.org/officeDocument/2006/relationships/slide" Target="slides/slide29.xml"/><Relationship Id="rId45" Type="http://schemas.openxmlformats.org/officeDocument/2006/relationships/theme" Target="theme/theme1.xml"/><Relationship Id="rId5" Type="http://schemas.openxmlformats.org/officeDocument/2006/relationships/customXml" Target="../customXml/item5.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slide" Target="slides/slide17.xml"/><Relationship Id="rId36" Type="http://schemas.openxmlformats.org/officeDocument/2006/relationships/slide" Target="slides/slide25.xml"/><Relationship Id="rId10" Type="http://schemas.openxmlformats.org/officeDocument/2006/relationships/customXml" Target="../customXml/item10.xml"/><Relationship Id="rId19" Type="http://schemas.openxmlformats.org/officeDocument/2006/relationships/slide" Target="slides/slide8.xml"/><Relationship Id="rId31" Type="http://schemas.openxmlformats.org/officeDocument/2006/relationships/slide" Target="slides/slide20.xml"/><Relationship Id="rId44" Type="http://schemas.openxmlformats.org/officeDocument/2006/relationships/viewProps" Target="viewProps.xml"/><Relationship Id="rId4" Type="http://schemas.openxmlformats.org/officeDocument/2006/relationships/customXml" Target="../customXml/item4.xml"/><Relationship Id="rId9" Type="http://schemas.openxmlformats.org/officeDocument/2006/relationships/customXml" Target="../customXml/item9.xml"/><Relationship Id="rId14" Type="http://schemas.openxmlformats.org/officeDocument/2006/relationships/slide" Target="slides/slide3.xml"/><Relationship Id="rId22" Type="http://schemas.openxmlformats.org/officeDocument/2006/relationships/slide" Target="slides/slide11.xml"/><Relationship Id="rId27" Type="http://schemas.openxmlformats.org/officeDocument/2006/relationships/slide" Target="slides/slide16.xml"/><Relationship Id="rId30" Type="http://schemas.openxmlformats.org/officeDocument/2006/relationships/slide" Target="slides/slide19.xml"/><Relationship Id="rId35" Type="http://schemas.openxmlformats.org/officeDocument/2006/relationships/slide" Target="slides/slide24.xml"/><Relationship Id="rId43" Type="http://schemas.openxmlformats.org/officeDocument/2006/relationships/presProps" Target="presProps.xml"/><Relationship Id="rId8" Type="http://schemas.openxmlformats.org/officeDocument/2006/relationships/customXml" Target="../customXml/item8.xml"/><Relationship Id="rId3" Type="http://schemas.openxmlformats.org/officeDocument/2006/relationships/customXml" Target="../customXml/item3.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slide" Target="slides/slide14.xml"/><Relationship Id="rId33" Type="http://schemas.openxmlformats.org/officeDocument/2006/relationships/slide" Target="slides/slide22.xml"/><Relationship Id="rId38" Type="http://schemas.openxmlformats.org/officeDocument/2006/relationships/slide" Target="slides/slide27.xml"/><Relationship Id="rId46" Type="http://schemas.openxmlformats.org/officeDocument/2006/relationships/tableStyles" Target="tableStyles.xml"/><Relationship Id="rId20" Type="http://schemas.openxmlformats.org/officeDocument/2006/relationships/slide" Target="slides/slide9.xml"/><Relationship Id="rId41"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9CF5982-3704-96A6-85A6-E6EAD53859D2}"/>
              </a:ext>
            </a:extLst>
          </p:cNvPr>
          <p:cNvSpPr>
            <a:spLocks noGrp="1"/>
          </p:cNvSpPr>
          <p:nvPr>
            <p:ph type="hdr" sz="quarter"/>
          </p:nvPr>
        </p:nvSpPr>
        <p:spPr>
          <a:xfrm>
            <a:off x="0" y="0"/>
            <a:ext cx="3011488" cy="463550"/>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E913F952-31A1-4DF9-D79D-C1F78FD1F802}"/>
              </a:ext>
            </a:extLst>
          </p:cNvPr>
          <p:cNvSpPr>
            <a:spLocks noGrp="1"/>
          </p:cNvSpPr>
          <p:nvPr>
            <p:ph type="dt" sz="quarter" idx="1"/>
          </p:nvPr>
        </p:nvSpPr>
        <p:spPr>
          <a:xfrm>
            <a:off x="3937000" y="0"/>
            <a:ext cx="3011488" cy="463550"/>
          </a:xfrm>
          <a:prstGeom prst="rect">
            <a:avLst/>
          </a:prstGeom>
        </p:spPr>
        <p:txBody>
          <a:bodyPr vert="horz" lIns="91440" tIns="45720" rIns="91440" bIns="45720" rtlCol="0"/>
          <a:lstStyle>
            <a:lvl1pPr algn="r">
              <a:defRPr sz="1200"/>
            </a:lvl1pPr>
          </a:lstStyle>
          <a:p>
            <a:fld id="{FECEDB87-CFBD-4E68-A5C4-9898685B258A}" type="datetimeFigureOut">
              <a:rPr lang="en-US" smtClean="0"/>
              <a:t>11/7/2024</a:t>
            </a:fld>
            <a:endParaRPr lang="en-US"/>
          </a:p>
        </p:txBody>
      </p:sp>
      <p:sp>
        <p:nvSpPr>
          <p:cNvPr id="4" name="Footer Placeholder 3">
            <a:extLst>
              <a:ext uri="{FF2B5EF4-FFF2-40B4-BE49-F238E27FC236}">
                <a16:creationId xmlns:a16="http://schemas.microsoft.com/office/drawing/2014/main" id="{51B0DCC9-CABB-0A23-D07C-7A6589555811}"/>
              </a:ext>
            </a:extLst>
          </p:cNvPr>
          <p:cNvSpPr>
            <a:spLocks noGrp="1"/>
          </p:cNvSpPr>
          <p:nvPr>
            <p:ph type="ftr" sz="quarter" idx="2"/>
          </p:nvPr>
        </p:nvSpPr>
        <p:spPr>
          <a:xfrm>
            <a:off x="0" y="8772525"/>
            <a:ext cx="3011488" cy="46355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669720FE-F3D6-E2D2-DC94-150A9946C03C}"/>
              </a:ext>
            </a:extLst>
          </p:cNvPr>
          <p:cNvSpPr>
            <a:spLocks noGrp="1"/>
          </p:cNvSpPr>
          <p:nvPr>
            <p:ph type="sldNum" sz="quarter" idx="3"/>
          </p:nvPr>
        </p:nvSpPr>
        <p:spPr>
          <a:xfrm>
            <a:off x="3937000" y="8772525"/>
            <a:ext cx="3011488" cy="463550"/>
          </a:xfrm>
          <a:prstGeom prst="rect">
            <a:avLst/>
          </a:prstGeom>
        </p:spPr>
        <p:txBody>
          <a:bodyPr vert="horz" lIns="91440" tIns="45720" rIns="91440" bIns="45720" rtlCol="0" anchor="b"/>
          <a:lstStyle>
            <a:lvl1pPr algn="r">
              <a:defRPr sz="1200"/>
            </a:lvl1pPr>
          </a:lstStyle>
          <a:p>
            <a:fld id="{DA6E890D-7A63-427A-985B-F7F224ACD033}" type="slidenum">
              <a:rPr lang="en-US" smtClean="0"/>
              <a:t>‹#›</a:t>
            </a:fld>
            <a:endParaRPr lang="en-US"/>
          </a:p>
        </p:txBody>
      </p:sp>
    </p:spTree>
    <p:extLst>
      <p:ext uri="{BB962C8B-B14F-4D97-AF65-F5344CB8AC3E}">
        <p14:creationId xmlns:p14="http://schemas.microsoft.com/office/powerpoint/2010/main" val="166184714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11488" cy="46355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37000" y="0"/>
            <a:ext cx="3011488" cy="463550"/>
          </a:xfrm>
          <a:prstGeom prst="rect">
            <a:avLst/>
          </a:prstGeom>
        </p:spPr>
        <p:txBody>
          <a:bodyPr vert="horz" lIns="91440" tIns="45720" rIns="91440" bIns="45720" rtlCol="0"/>
          <a:lstStyle>
            <a:lvl1pPr algn="r">
              <a:defRPr sz="1200"/>
            </a:lvl1pPr>
          </a:lstStyle>
          <a:p>
            <a:fld id="{D76D314A-5F6D-42B0-A57B-14527ADFBF85}" type="datetimeFigureOut">
              <a:rPr lang="en-US" smtClean="0"/>
              <a:t>11/7/2024</a:t>
            </a:fld>
            <a:endParaRPr lang="en-US"/>
          </a:p>
        </p:txBody>
      </p:sp>
      <p:sp>
        <p:nvSpPr>
          <p:cNvPr id="4" name="Slide Image Placeholder 3"/>
          <p:cNvSpPr>
            <a:spLocks noGrp="1" noRot="1" noChangeAspect="1"/>
          </p:cNvSpPr>
          <p:nvPr>
            <p:ph type="sldImg" idx="2"/>
          </p:nvPr>
        </p:nvSpPr>
        <p:spPr>
          <a:xfrm>
            <a:off x="703263" y="1154113"/>
            <a:ext cx="5543550" cy="31178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95325" y="4445000"/>
            <a:ext cx="5559425" cy="3636963"/>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772525"/>
            <a:ext cx="3011488" cy="46355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37000" y="8772525"/>
            <a:ext cx="3011488" cy="463550"/>
          </a:xfrm>
          <a:prstGeom prst="rect">
            <a:avLst/>
          </a:prstGeom>
        </p:spPr>
        <p:txBody>
          <a:bodyPr vert="horz" lIns="91440" tIns="45720" rIns="91440" bIns="45720" rtlCol="0" anchor="b"/>
          <a:lstStyle>
            <a:lvl1pPr algn="r">
              <a:defRPr sz="1200"/>
            </a:lvl1pPr>
          </a:lstStyle>
          <a:p>
            <a:fld id="{00AF076E-914D-4F66-8D96-A023467F4575}" type="slidenum">
              <a:rPr lang="en-US" smtClean="0"/>
              <a:t>‹#›</a:t>
            </a:fld>
            <a:endParaRPr lang="en-US"/>
          </a:p>
        </p:txBody>
      </p:sp>
    </p:spTree>
    <p:extLst>
      <p:ext uri="{BB962C8B-B14F-4D97-AF65-F5344CB8AC3E}">
        <p14:creationId xmlns:p14="http://schemas.microsoft.com/office/powerpoint/2010/main" val="36862154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Pretraining is 99% of training</a:t>
            </a:r>
          </a:p>
          <a:p>
            <a:endParaRPr lang="en-US" dirty="0"/>
          </a:p>
        </p:txBody>
      </p:sp>
      <p:sp>
        <p:nvSpPr>
          <p:cNvPr id="4" name="Slide Number Placeholder 3"/>
          <p:cNvSpPr>
            <a:spLocks noGrp="1"/>
          </p:cNvSpPr>
          <p:nvPr>
            <p:ph type="sldNum" sz="quarter" idx="5"/>
          </p:nvPr>
        </p:nvSpPr>
        <p:spPr/>
        <p:txBody>
          <a:bodyPr/>
          <a:lstStyle/>
          <a:p>
            <a:fld id="{AA064238-F0C7-4045-B5F1-3B564E460E2E}" type="slidenum">
              <a:rPr lang="en-US" smtClean="0"/>
              <a:t>9</a:t>
            </a:fld>
            <a:endParaRPr lang="en-US"/>
          </a:p>
        </p:txBody>
      </p:sp>
    </p:spTree>
    <p:extLst>
      <p:ext uri="{BB962C8B-B14F-4D97-AF65-F5344CB8AC3E}">
        <p14:creationId xmlns:p14="http://schemas.microsoft.com/office/powerpoint/2010/main" val="20350583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Pretraining is 99% of training</a:t>
            </a:r>
          </a:p>
          <a:p>
            <a:endParaRPr lang="en-US" dirty="0"/>
          </a:p>
        </p:txBody>
      </p:sp>
      <p:sp>
        <p:nvSpPr>
          <p:cNvPr id="4" name="Slide Number Placeholder 3"/>
          <p:cNvSpPr>
            <a:spLocks noGrp="1"/>
          </p:cNvSpPr>
          <p:nvPr>
            <p:ph type="sldNum" sz="quarter" idx="5"/>
          </p:nvPr>
        </p:nvSpPr>
        <p:spPr/>
        <p:txBody>
          <a:bodyPr/>
          <a:lstStyle/>
          <a:p>
            <a:fld id="{AA064238-F0C7-4045-B5F1-3B564E460E2E}" type="slidenum">
              <a:rPr lang="en-US" smtClean="0"/>
              <a:t>18</a:t>
            </a:fld>
            <a:endParaRPr lang="en-US"/>
          </a:p>
        </p:txBody>
      </p:sp>
    </p:spTree>
    <p:extLst>
      <p:ext uri="{BB962C8B-B14F-4D97-AF65-F5344CB8AC3E}">
        <p14:creationId xmlns:p14="http://schemas.microsoft.com/office/powerpoint/2010/main" val="18697249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Pretraining is 99% of training</a:t>
            </a:r>
          </a:p>
          <a:p>
            <a:endParaRPr lang="en-US" dirty="0"/>
          </a:p>
        </p:txBody>
      </p:sp>
      <p:sp>
        <p:nvSpPr>
          <p:cNvPr id="4" name="Slide Number Placeholder 3"/>
          <p:cNvSpPr>
            <a:spLocks noGrp="1"/>
          </p:cNvSpPr>
          <p:nvPr>
            <p:ph type="sldNum" sz="quarter" idx="5"/>
          </p:nvPr>
        </p:nvSpPr>
        <p:spPr/>
        <p:txBody>
          <a:bodyPr/>
          <a:lstStyle/>
          <a:p>
            <a:fld id="{AA064238-F0C7-4045-B5F1-3B564E460E2E}" type="slidenum">
              <a:rPr lang="en-US" smtClean="0"/>
              <a:t>20</a:t>
            </a:fld>
            <a:endParaRPr lang="en-US"/>
          </a:p>
        </p:txBody>
      </p:sp>
    </p:spTree>
    <p:extLst>
      <p:ext uri="{BB962C8B-B14F-4D97-AF65-F5344CB8AC3E}">
        <p14:creationId xmlns:p14="http://schemas.microsoft.com/office/powerpoint/2010/main" val="21578757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AF076E-914D-4F66-8D96-A023467F4575}" type="slidenum">
              <a:rPr lang="en-US" smtClean="0"/>
              <a:t>21</a:t>
            </a:fld>
            <a:endParaRPr lang="en-US"/>
          </a:p>
        </p:txBody>
      </p:sp>
    </p:spTree>
    <p:extLst>
      <p:ext uri="{BB962C8B-B14F-4D97-AF65-F5344CB8AC3E}">
        <p14:creationId xmlns:p14="http://schemas.microsoft.com/office/powerpoint/2010/main" val="9311510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Train a separate “</a:t>
            </a:r>
            <a:r>
              <a:rPr lang="en-US" dirty="0" err="1"/>
              <a:t>reward”model</a:t>
            </a:r>
            <a:r>
              <a:rPr lang="en-US" dirty="0"/>
              <a:t> on how a human might prefer the responses</a:t>
            </a:r>
          </a:p>
        </p:txBody>
      </p:sp>
      <p:sp>
        <p:nvSpPr>
          <p:cNvPr id="4" name="Slide Number Placeholder 3"/>
          <p:cNvSpPr>
            <a:spLocks noGrp="1"/>
          </p:cNvSpPr>
          <p:nvPr>
            <p:ph type="sldNum" sz="quarter" idx="5"/>
          </p:nvPr>
        </p:nvSpPr>
        <p:spPr/>
        <p:txBody>
          <a:bodyPr/>
          <a:lstStyle/>
          <a:p>
            <a:fld id="{00AF076E-914D-4F66-8D96-A023467F4575}" type="slidenum">
              <a:rPr lang="en-US" smtClean="0"/>
              <a:t>22</a:t>
            </a:fld>
            <a:endParaRPr lang="en-US"/>
          </a:p>
        </p:txBody>
      </p:sp>
    </p:spTree>
    <p:extLst>
      <p:ext uri="{BB962C8B-B14F-4D97-AF65-F5344CB8AC3E}">
        <p14:creationId xmlns:p14="http://schemas.microsoft.com/office/powerpoint/2010/main" val="6327862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Pretraining is 99% of training</a:t>
            </a:r>
          </a:p>
          <a:p>
            <a:endParaRPr lang="en-US" dirty="0"/>
          </a:p>
        </p:txBody>
      </p:sp>
      <p:sp>
        <p:nvSpPr>
          <p:cNvPr id="4" name="Slide Number Placeholder 3"/>
          <p:cNvSpPr>
            <a:spLocks noGrp="1"/>
          </p:cNvSpPr>
          <p:nvPr>
            <p:ph type="sldNum" sz="quarter" idx="5"/>
          </p:nvPr>
        </p:nvSpPr>
        <p:spPr/>
        <p:txBody>
          <a:bodyPr/>
          <a:lstStyle/>
          <a:p>
            <a:fld id="{AA064238-F0C7-4045-B5F1-3B564E460E2E}" type="slidenum">
              <a:rPr lang="en-US" smtClean="0"/>
              <a:t>23</a:t>
            </a:fld>
            <a:endParaRPr lang="en-US"/>
          </a:p>
        </p:txBody>
      </p:sp>
    </p:spTree>
    <p:extLst>
      <p:ext uri="{BB962C8B-B14F-4D97-AF65-F5344CB8AC3E}">
        <p14:creationId xmlns:p14="http://schemas.microsoft.com/office/powerpoint/2010/main" val="24683043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AF076E-914D-4F66-8D96-A023467F4575}" type="slidenum">
              <a:rPr lang="en-US" smtClean="0"/>
              <a:t>24</a:t>
            </a:fld>
            <a:endParaRPr lang="en-US"/>
          </a:p>
        </p:txBody>
      </p:sp>
    </p:spTree>
    <p:extLst>
      <p:ext uri="{BB962C8B-B14F-4D97-AF65-F5344CB8AC3E}">
        <p14:creationId xmlns:p14="http://schemas.microsoft.com/office/powerpoint/2010/main" val="243536992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hyperlink" Target="CLAglobal.com/disclaimer" TargetMode="External"/><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8" Type="http://schemas.openxmlformats.org/officeDocument/2006/relationships/hyperlink" Target="https://www.youtube.com/user/CliftonLarsonAllen" TargetMode="External"/><Relationship Id="rId13" Type="http://schemas.openxmlformats.org/officeDocument/2006/relationships/hyperlink" Target="CLAglobal.com/disclaimer" TargetMode="External"/><Relationship Id="rId3" Type="http://schemas.openxmlformats.org/officeDocument/2006/relationships/image" Target="../media/image9.png"/><Relationship Id="rId7" Type="http://schemas.openxmlformats.org/officeDocument/2006/relationships/image" Target="../media/image11.emf"/><Relationship Id="rId12" Type="http://schemas.openxmlformats.org/officeDocument/2006/relationships/image" Target="../media/image14.png"/><Relationship Id="rId2" Type="http://schemas.openxmlformats.org/officeDocument/2006/relationships/hyperlink" Target="https://twitter.com/CLAconnect" TargetMode="External"/><Relationship Id="rId1" Type="http://schemas.openxmlformats.org/officeDocument/2006/relationships/slideMaster" Target="../slideMasters/slideMaster1.xml"/><Relationship Id="rId6" Type="http://schemas.openxmlformats.org/officeDocument/2006/relationships/hyperlink" Target="https://www.linkedin.com/company/cliftonlarsonallen" TargetMode="External"/><Relationship Id="rId11" Type="http://schemas.openxmlformats.org/officeDocument/2006/relationships/image" Target="../media/image13.png"/><Relationship Id="rId5" Type="http://schemas.openxmlformats.org/officeDocument/2006/relationships/image" Target="../media/image10.emf"/><Relationship Id="rId10" Type="http://schemas.openxmlformats.org/officeDocument/2006/relationships/hyperlink" Target="https://www.instagram.com/lifeatcla" TargetMode="External"/><Relationship Id="rId4" Type="http://schemas.openxmlformats.org/officeDocument/2006/relationships/hyperlink" Target="https://www.facebook.com/CliftonLarsonAllen" TargetMode="External"/><Relationship Id="rId9" Type="http://schemas.openxmlformats.org/officeDocument/2006/relationships/image" Target="../media/image12.png"/><Relationship Id="rId14" Type="http://schemas.openxmlformats.org/officeDocument/2006/relationships/image" Target="../media/image4.em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slideMaster" Target="../slideMasters/slideMaster1.xml"/><Relationship Id="rId4" Type="http://schemas.openxmlformats.org/officeDocument/2006/relationships/image" Target="../media/image17.emf"/></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6.jp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hyperlink" Target="CLAglobal.com/disclaimer" TargetMode="Externa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hyperlink" Target="CLAglobal.com/disclaimer" TargetMode="External"/><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CLAglobal.com/disclaimer" TargetMode="External"/><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CLAglobal.com/disclaimer" TargetMode="External"/><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FE863157-8CA8-E570-1659-767D716883EB}"/>
              </a:ext>
            </a:extLst>
          </p:cNvPr>
          <p:cNvSpPr/>
          <p:nvPr userDrawn="1"/>
        </p:nvSpPr>
        <p:spPr bwMode="auto">
          <a:xfrm>
            <a:off x="0" y="0"/>
            <a:ext cx="9144000" cy="5143500"/>
          </a:xfrm>
          <a:prstGeom prst="rect">
            <a:avLst/>
          </a:prstGeom>
          <a:gradFill flip="none" rotWithShape="1">
            <a:gsLst>
              <a:gs pos="0">
                <a:srgbClr val="2E334E"/>
              </a:gs>
              <a:gs pos="100000">
                <a:srgbClr val="1E2133"/>
              </a:gs>
            </a:gsLst>
            <a:lin ang="10800000" scaled="1"/>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Arial" charset="0"/>
              <a:ea typeface="ヒラギノ角ゴ Pro W3" pitchFamily="1" charset="-128"/>
            </a:endParaRPr>
          </a:p>
        </p:txBody>
      </p:sp>
      <p:pic>
        <p:nvPicPr>
          <p:cNvPr id="15" name="Picture 14">
            <a:extLst>
              <a:ext uri="{FF2B5EF4-FFF2-40B4-BE49-F238E27FC236}">
                <a16:creationId xmlns:a16="http://schemas.microsoft.com/office/drawing/2014/main" id="{67E1E95A-6136-8ABE-9492-90AB58F391A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431444" y="449804"/>
            <a:ext cx="3265438" cy="727082"/>
          </a:xfrm>
          <a:prstGeom prst="rect">
            <a:avLst/>
          </a:prstGeom>
        </p:spPr>
      </p:pic>
      <p:sp>
        <p:nvSpPr>
          <p:cNvPr id="16" name="Rectangle 4">
            <a:extLst>
              <a:ext uri="{FF2B5EF4-FFF2-40B4-BE49-F238E27FC236}">
                <a16:creationId xmlns:a16="http://schemas.microsoft.com/office/drawing/2014/main" id="{0F936631-F66F-4650-0232-62BA9FBA4399}"/>
              </a:ext>
            </a:extLst>
          </p:cNvPr>
          <p:cNvSpPr>
            <a:spLocks noGrp="1" noChangeArrowheads="1"/>
          </p:cNvSpPr>
          <p:nvPr>
            <p:ph type="subTitle" idx="1" hasCustomPrompt="1"/>
          </p:nvPr>
        </p:nvSpPr>
        <p:spPr>
          <a:xfrm>
            <a:off x="620219" y="3159085"/>
            <a:ext cx="7903563" cy="367202"/>
          </a:xfrm>
          <a:noFill/>
        </p:spPr>
        <p:txBody>
          <a:bodyPr/>
          <a:lstStyle>
            <a:lvl1pPr marL="0" indent="0" algn="ctr">
              <a:buFontTx/>
              <a:buNone/>
              <a:defRPr sz="2000" b="0">
                <a:solidFill>
                  <a:schemeClr val="bg1"/>
                </a:solidFill>
                <a:latin typeface="Calibri" panose="020F0502020204030204" pitchFamily="34" charset="0"/>
                <a:cs typeface="Calibri" panose="020F0502020204030204" pitchFamily="34" charset="0"/>
              </a:defRPr>
            </a:lvl1pPr>
          </a:lstStyle>
          <a:p>
            <a:r>
              <a:rPr lang="en-US" dirty="0"/>
              <a:t>Click to edit subtitle</a:t>
            </a:r>
          </a:p>
        </p:txBody>
      </p:sp>
      <p:sp>
        <p:nvSpPr>
          <p:cNvPr id="17" name="Title 1">
            <a:extLst>
              <a:ext uri="{FF2B5EF4-FFF2-40B4-BE49-F238E27FC236}">
                <a16:creationId xmlns:a16="http://schemas.microsoft.com/office/drawing/2014/main" id="{A4481956-8951-DEB9-AEA3-9C3CAC18F0A6}"/>
              </a:ext>
            </a:extLst>
          </p:cNvPr>
          <p:cNvSpPr>
            <a:spLocks noGrp="1"/>
          </p:cNvSpPr>
          <p:nvPr>
            <p:ph type="title" hasCustomPrompt="1"/>
          </p:nvPr>
        </p:nvSpPr>
        <p:spPr>
          <a:xfrm>
            <a:off x="620220" y="1653219"/>
            <a:ext cx="7903561" cy="1394460"/>
          </a:xfrm>
          <a:noFill/>
        </p:spPr>
        <p:txBody>
          <a:bodyPr anchor="b"/>
          <a:lstStyle>
            <a:lvl1pPr algn="ctr">
              <a:defRPr sz="4000" b="0">
                <a:solidFill>
                  <a:schemeClr val="bg1"/>
                </a:solidFill>
                <a:latin typeface="Calibri" panose="020F0502020204030204" pitchFamily="34" charset="0"/>
                <a:cs typeface="Calibri" panose="020F0502020204030204" pitchFamily="34" charset="0"/>
              </a:defRPr>
            </a:lvl1pPr>
          </a:lstStyle>
          <a:p>
            <a:r>
              <a:rPr lang="en-US" dirty="0"/>
              <a:t>Click to Edit Title</a:t>
            </a:r>
          </a:p>
        </p:txBody>
      </p:sp>
      <p:sp>
        <p:nvSpPr>
          <p:cNvPr id="18" name="Slide Number Placeholder 5">
            <a:extLst>
              <a:ext uri="{FF2B5EF4-FFF2-40B4-BE49-F238E27FC236}">
                <a16:creationId xmlns:a16="http://schemas.microsoft.com/office/drawing/2014/main" id="{52F2C51A-BAFA-87B2-5435-2170BDE91855}"/>
              </a:ext>
            </a:extLst>
          </p:cNvPr>
          <p:cNvSpPr>
            <a:spLocks noGrp="1"/>
          </p:cNvSpPr>
          <p:nvPr>
            <p:ph type="sldNum" sz="quarter" idx="4"/>
          </p:nvPr>
        </p:nvSpPr>
        <p:spPr>
          <a:xfrm>
            <a:off x="8686800" y="4772025"/>
            <a:ext cx="395782" cy="342900"/>
          </a:xfrm>
          <a:prstGeom prst="rect">
            <a:avLst/>
          </a:prstGeom>
        </p:spPr>
        <p:txBody>
          <a:bodyPr anchor="ctr" anchorCtr="0"/>
          <a:lstStyle>
            <a:lvl1pPr algn="r">
              <a:defRPr sz="800" b="0">
                <a:solidFill>
                  <a:schemeClr val="bg1"/>
                </a:solidFill>
              </a:defRPr>
            </a:lvl1pPr>
          </a:lstStyle>
          <a:p>
            <a:fld id="{F8E24598-D429-A34B-B4A6-5808099B37D3}" type="slidenum">
              <a:rPr lang="en-US" smtClean="0"/>
              <a:pPr/>
              <a:t>‹#›</a:t>
            </a:fld>
            <a:endParaRPr lang="en-US" dirty="0"/>
          </a:p>
        </p:txBody>
      </p:sp>
      <p:sp>
        <p:nvSpPr>
          <p:cNvPr id="19" name="Rectangle 18">
            <a:extLst>
              <a:ext uri="{FF2B5EF4-FFF2-40B4-BE49-F238E27FC236}">
                <a16:creationId xmlns:a16="http://schemas.microsoft.com/office/drawing/2014/main" id="{B5E79F4A-F3A5-8F33-42E8-17CE93922686}"/>
              </a:ext>
            </a:extLst>
          </p:cNvPr>
          <p:cNvSpPr/>
          <p:nvPr userDrawn="1"/>
        </p:nvSpPr>
        <p:spPr>
          <a:xfrm>
            <a:off x="420811" y="4768127"/>
            <a:ext cx="7697452" cy="30777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700" b="0" i="0" dirty="0">
                <a:solidFill>
                  <a:schemeClr val="bg2">
                    <a:lumMod val="75000"/>
                  </a:schemeClr>
                </a:solidFill>
                <a:latin typeface="Calibri" panose="020F0502020204030204" pitchFamily="34" charset="0"/>
                <a:cs typeface="Calibri" panose="020F0502020204030204" pitchFamily="34" charset="0"/>
              </a:rPr>
              <a:t>©2024 CliftonLarsonAllen LLP. CLA (CliftonLarsonAllen LLP) </a:t>
            </a:r>
            <a:r>
              <a:rPr lang="en-US" sz="700" b="0" i="0" kern="1200" dirty="0">
                <a:solidFill>
                  <a:schemeClr val="bg2">
                    <a:lumMod val="75000"/>
                  </a:schemeClr>
                </a:solidFill>
                <a:latin typeface="Calibri" panose="020F0502020204030204" pitchFamily="34" charset="0"/>
                <a:ea typeface="+mn-ea"/>
                <a:cs typeface="Calibri" panose="020F0502020204030204" pitchFamily="34" charset="0"/>
              </a:rPr>
              <a:t>is an </a:t>
            </a:r>
            <a:r>
              <a:rPr lang="en-US" sz="700" b="0" i="0" dirty="0">
                <a:solidFill>
                  <a:schemeClr val="bg2">
                    <a:lumMod val="75000"/>
                  </a:schemeClr>
                </a:solidFill>
                <a:latin typeface="Calibri" panose="020F0502020204030204" pitchFamily="34" charset="0"/>
                <a:cs typeface="Calibri" panose="020F0502020204030204" pitchFamily="34" charset="0"/>
              </a:rPr>
              <a:t>independent network member of CLA Global. See </a:t>
            </a:r>
            <a:r>
              <a:rPr lang="en-US" sz="700" b="0" i="0" dirty="0">
                <a:solidFill>
                  <a:schemeClr val="bg2">
                    <a:lumMod val="75000"/>
                  </a:schemeClr>
                </a:solidFill>
                <a:latin typeface="Calibri" panose="020F0502020204030204" pitchFamily="34" charset="0"/>
                <a:cs typeface="Calibri" panose="020F0502020204030204" pitchFamily="34" charset="0"/>
                <a:hlinkClick r:id="rId3" action="ppaction://hlinkfile">
                  <a:extLst>
                    <a:ext uri="{A12FA001-AC4F-418D-AE19-62706E023703}">
                      <ahyp:hlinkClr xmlns:ahyp="http://schemas.microsoft.com/office/drawing/2018/hyperlinkcolor" val="tx"/>
                    </a:ext>
                  </a:extLst>
                </a:hlinkClick>
              </a:rPr>
              <a:t>CLAglobal.com/disclaimer</a:t>
            </a:r>
            <a:r>
              <a:rPr lang="en-US" sz="700" b="0" i="0" dirty="0">
                <a:solidFill>
                  <a:schemeClr val="bg2">
                    <a:lumMod val="75000"/>
                  </a:schemeClr>
                </a:solidFill>
                <a:latin typeface="Calibri" panose="020F0502020204030204" pitchFamily="34" charset="0"/>
                <a:cs typeface="Calibri" panose="020F0502020204030204" pitchFamily="34" charset="0"/>
              </a:rPr>
              <a:t>. </a:t>
            </a:r>
            <a:br>
              <a:rPr lang="en-US" sz="700" b="0" i="0" dirty="0">
                <a:solidFill>
                  <a:schemeClr val="bg2">
                    <a:lumMod val="75000"/>
                  </a:schemeClr>
                </a:solidFill>
                <a:latin typeface="Calibri" panose="020F0502020204030204" pitchFamily="34" charset="0"/>
                <a:cs typeface="Calibri" panose="020F0502020204030204" pitchFamily="34" charset="0"/>
              </a:rPr>
            </a:br>
            <a:r>
              <a:rPr lang="en-US" sz="700" b="0" i="0" dirty="0">
                <a:solidFill>
                  <a:schemeClr val="bg2">
                    <a:lumMod val="75000"/>
                  </a:schemeClr>
                </a:solidFill>
                <a:latin typeface="Calibri" panose="020F0502020204030204" pitchFamily="34" charset="0"/>
                <a:cs typeface="Calibri" panose="020F0502020204030204" pitchFamily="34" charset="0"/>
              </a:rPr>
              <a:t>Investment advisory services are offered through CliftonLarsonAllen Wealth Advisors, LLC, an SEC-registered investment advisor.</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4_Section Header">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75E7E4E-8197-40F0-D913-52BB99799B37}"/>
              </a:ext>
            </a:extLst>
          </p:cNvPr>
          <p:cNvSpPr/>
          <p:nvPr userDrawn="1"/>
        </p:nvSpPr>
        <p:spPr bwMode="auto">
          <a:xfrm>
            <a:off x="1" y="0"/>
            <a:ext cx="9144000" cy="4077070"/>
          </a:xfrm>
          <a:prstGeom prst="rect">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Arial" charset="0"/>
              <a:ea typeface="ヒラギノ角ゴ Pro W3" pitchFamily="1" charset="-128"/>
            </a:endParaRPr>
          </a:p>
        </p:txBody>
      </p:sp>
      <p:sp>
        <p:nvSpPr>
          <p:cNvPr id="7" name="Right Triangle 6">
            <a:extLst>
              <a:ext uri="{FF2B5EF4-FFF2-40B4-BE49-F238E27FC236}">
                <a16:creationId xmlns:a16="http://schemas.microsoft.com/office/drawing/2014/main" id="{3AD27803-DC72-3919-6D72-264B14BB5401}"/>
              </a:ext>
            </a:extLst>
          </p:cNvPr>
          <p:cNvSpPr/>
          <p:nvPr userDrawn="1"/>
        </p:nvSpPr>
        <p:spPr bwMode="auto">
          <a:xfrm>
            <a:off x="0" y="2771680"/>
            <a:ext cx="5478449" cy="1305390"/>
          </a:xfrm>
          <a:prstGeom prst="rtTriangle">
            <a:avLst/>
          </a:prstGeom>
          <a:solidFill>
            <a:schemeClr val="accent2">
              <a:lumMod val="40000"/>
              <a:lumOff val="60000"/>
              <a:alpha val="29804"/>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ヒラギノ角ゴ Pro W3" pitchFamily="1" charset="-128"/>
            </a:endParaRPr>
          </a:p>
        </p:txBody>
      </p:sp>
      <p:sp>
        <p:nvSpPr>
          <p:cNvPr id="8" name="Rectangle 4">
            <a:extLst>
              <a:ext uri="{FF2B5EF4-FFF2-40B4-BE49-F238E27FC236}">
                <a16:creationId xmlns:a16="http://schemas.microsoft.com/office/drawing/2014/main" id="{E2B66882-3DD5-F845-DF88-2EEC5B1D2C72}"/>
              </a:ext>
            </a:extLst>
          </p:cNvPr>
          <p:cNvSpPr>
            <a:spLocks noGrp="1" noChangeArrowheads="1"/>
          </p:cNvSpPr>
          <p:nvPr>
            <p:ph type="subTitle" idx="1" hasCustomPrompt="1"/>
          </p:nvPr>
        </p:nvSpPr>
        <p:spPr>
          <a:xfrm>
            <a:off x="772338" y="2406651"/>
            <a:ext cx="7599324" cy="901700"/>
          </a:xfrm>
          <a:noFill/>
        </p:spPr>
        <p:txBody>
          <a:bodyPr/>
          <a:lstStyle>
            <a:lvl1pPr marL="0" indent="0" algn="ctr">
              <a:buFontTx/>
              <a:buNone/>
              <a:defRPr sz="2000" b="0">
                <a:solidFill>
                  <a:schemeClr val="accent1"/>
                </a:solidFill>
              </a:defRPr>
            </a:lvl1pPr>
          </a:lstStyle>
          <a:p>
            <a:r>
              <a:rPr lang="en-US" dirty="0"/>
              <a:t>Click to edit subtitle</a:t>
            </a:r>
          </a:p>
        </p:txBody>
      </p:sp>
      <p:sp>
        <p:nvSpPr>
          <p:cNvPr id="9" name="Rectangle 3">
            <a:extLst>
              <a:ext uri="{FF2B5EF4-FFF2-40B4-BE49-F238E27FC236}">
                <a16:creationId xmlns:a16="http://schemas.microsoft.com/office/drawing/2014/main" id="{7B10BF00-B574-03EB-719D-C0A6A08B694A}"/>
              </a:ext>
            </a:extLst>
          </p:cNvPr>
          <p:cNvSpPr>
            <a:spLocks noGrp="1" noChangeArrowheads="1"/>
          </p:cNvSpPr>
          <p:nvPr>
            <p:ph type="ctrTitle" hasCustomPrompt="1"/>
          </p:nvPr>
        </p:nvSpPr>
        <p:spPr>
          <a:xfrm>
            <a:off x="772338" y="1130301"/>
            <a:ext cx="7599324" cy="1206499"/>
          </a:xfrm>
          <a:noFill/>
        </p:spPr>
        <p:txBody>
          <a:bodyPr anchor="b" anchorCtr="0"/>
          <a:lstStyle>
            <a:lvl1pPr algn="ctr">
              <a:defRPr sz="4000">
                <a:solidFill>
                  <a:schemeClr val="accent1"/>
                </a:solidFill>
                <a:latin typeface="Calibri" panose="020F0502020204030204" pitchFamily="34" charset="0"/>
                <a:cs typeface="Calibri" panose="020F0502020204030204" pitchFamily="34" charset="0"/>
              </a:defRPr>
            </a:lvl1pPr>
          </a:lstStyle>
          <a:p>
            <a:r>
              <a:rPr lang="en-US" dirty="0"/>
              <a:t>Click to Edit Title</a:t>
            </a:r>
          </a:p>
        </p:txBody>
      </p:sp>
      <p:pic>
        <p:nvPicPr>
          <p:cNvPr id="2" name="Picture 1" descr="Icon&#10;&#10;Description automatically generated">
            <a:extLst>
              <a:ext uri="{FF2B5EF4-FFF2-40B4-BE49-F238E27FC236}">
                <a16:creationId xmlns:a16="http://schemas.microsoft.com/office/drawing/2014/main" id="{79B20C2D-253E-8F10-21E6-EC6A4D9BCAA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2250" y="4315007"/>
            <a:ext cx="604850" cy="603403"/>
          </a:xfrm>
          <a:prstGeom prst="rect">
            <a:avLst/>
          </a:prstGeom>
        </p:spPr>
      </p:pic>
      <p:sp>
        <p:nvSpPr>
          <p:cNvPr id="4" name="Text Placeholder 15">
            <a:extLst>
              <a:ext uri="{FF2B5EF4-FFF2-40B4-BE49-F238E27FC236}">
                <a16:creationId xmlns:a16="http://schemas.microsoft.com/office/drawing/2014/main" id="{4AC3F654-E035-BBCE-4B64-D40064E96F13}"/>
              </a:ext>
            </a:extLst>
          </p:cNvPr>
          <p:cNvSpPr>
            <a:spLocks noGrp="1"/>
          </p:cNvSpPr>
          <p:nvPr>
            <p:ph type="body" sz="quarter" idx="10"/>
          </p:nvPr>
        </p:nvSpPr>
        <p:spPr>
          <a:xfrm>
            <a:off x="1473201" y="4353183"/>
            <a:ext cx="5783248" cy="527050"/>
          </a:xfrm>
        </p:spPr>
        <p:txBody>
          <a:bodyPr anchor="ctr" anchorCtr="0"/>
          <a:lstStyle>
            <a:lvl1pPr marL="0" indent="0">
              <a:buNone/>
              <a:defRPr sz="1400" b="0">
                <a:solidFill>
                  <a:schemeClr val="accent1"/>
                </a:solidFill>
              </a:defRPr>
            </a:lvl1pPr>
          </a:lstStyle>
          <a:p>
            <a:pPr lvl="0"/>
            <a:r>
              <a:rPr lang="en-US"/>
              <a:t>Click to edit Master text styles</a:t>
            </a:r>
          </a:p>
        </p:txBody>
      </p:sp>
      <p:sp>
        <p:nvSpPr>
          <p:cNvPr id="5" name="Slide Number Placeholder 5">
            <a:extLst>
              <a:ext uri="{FF2B5EF4-FFF2-40B4-BE49-F238E27FC236}">
                <a16:creationId xmlns:a16="http://schemas.microsoft.com/office/drawing/2014/main" id="{462B2DC6-3700-0994-583F-633AA07781D8}"/>
              </a:ext>
            </a:extLst>
          </p:cNvPr>
          <p:cNvSpPr txBox="1">
            <a:spLocks/>
          </p:cNvSpPr>
          <p:nvPr userDrawn="1"/>
        </p:nvSpPr>
        <p:spPr>
          <a:xfrm>
            <a:off x="8572280" y="4445258"/>
            <a:ext cx="395782" cy="342900"/>
          </a:xfrm>
          <a:prstGeom prst="rect">
            <a:avLst/>
          </a:prstGeom>
        </p:spPr>
        <p:txBody>
          <a:bodyPr anchor="ctr" anchorCtr="0"/>
          <a:lstStyle>
            <a:defPPr>
              <a:defRPr lang="en-US"/>
            </a:defPPr>
            <a:lvl1pPr marL="0" algn="r" defTabSz="914400" rtl="0" eaLnBrk="1" latinLnBrk="0" hangingPunct="1">
              <a:defRPr sz="800" b="1" kern="1200">
                <a:solidFill>
                  <a:schemeClr val="accent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DAB3F6F-6A30-410C-8DAB-3E7769D71CBC}" type="slidenum">
              <a:rPr lang="en-US" b="0" smtClean="0"/>
              <a:pPr/>
              <a:t>‹#›</a:t>
            </a:fld>
            <a:endParaRPr lang="en-US" b="0" dirty="0"/>
          </a:p>
        </p:txBody>
      </p:sp>
      <p:pic>
        <p:nvPicPr>
          <p:cNvPr id="10" name="Picture 9" descr="Icon&#10;&#10;Description automatically generated">
            <a:extLst>
              <a:ext uri="{FF2B5EF4-FFF2-40B4-BE49-F238E27FC236}">
                <a16:creationId xmlns:a16="http://schemas.microsoft.com/office/drawing/2014/main" id="{49B939B3-F9FD-C3AA-5A5A-E6518842A23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920547" y="4490242"/>
            <a:ext cx="628523" cy="252933"/>
          </a:xfrm>
          <a:prstGeom prst="rect">
            <a:avLst/>
          </a:prstGeom>
        </p:spPr>
      </p:pic>
      <p:sp>
        <p:nvSpPr>
          <p:cNvPr id="11" name="Rectangle 10">
            <a:extLst>
              <a:ext uri="{FF2B5EF4-FFF2-40B4-BE49-F238E27FC236}">
                <a16:creationId xmlns:a16="http://schemas.microsoft.com/office/drawing/2014/main" id="{1A300F57-5067-4F08-D960-408FB3B84F6F}"/>
              </a:ext>
            </a:extLst>
          </p:cNvPr>
          <p:cNvSpPr/>
          <p:nvPr userDrawn="1"/>
        </p:nvSpPr>
        <p:spPr>
          <a:xfrm>
            <a:off x="7839332" y="4914789"/>
            <a:ext cx="1299352" cy="200055"/>
          </a:xfrm>
          <a:prstGeom prst="rect">
            <a:avLst/>
          </a:prstGeom>
        </p:spPr>
        <p:txBody>
          <a:bodyPr wrap="square" anchor="ctr" anchorCtr="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700" b="0" i="0" dirty="0">
                <a:solidFill>
                  <a:schemeClr val="accent1"/>
                </a:solidFill>
                <a:latin typeface="Calibri" panose="020F0502020204030204" pitchFamily="34" charset="0"/>
                <a:cs typeface="Calibri" panose="020F0502020204030204" pitchFamily="34" charset="0"/>
              </a:rPr>
              <a:t>©2024 CliftonLarsonAllen LLP </a:t>
            </a:r>
          </a:p>
        </p:txBody>
      </p:sp>
    </p:spTree>
    <p:extLst>
      <p:ext uri="{BB962C8B-B14F-4D97-AF65-F5344CB8AC3E}">
        <p14:creationId xmlns:p14="http://schemas.microsoft.com/office/powerpoint/2010/main" val="35534402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5_Section Header">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A719B11-09BF-7988-A320-DB499BBB20B9}"/>
              </a:ext>
            </a:extLst>
          </p:cNvPr>
          <p:cNvSpPr/>
          <p:nvPr userDrawn="1"/>
        </p:nvSpPr>
        <p:spPr bwMode="auto">
          <a:xfrm>
            <a:off x="1" y="0"/>
            <a:ext cx="9144000" cy="4077070"/>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Arial" charset="0"/>
              <a:ea typeface="ヒラギノ角ゴ Pro W3" pitchFamily="1" charset="-128"/>
            </a:endParaRPr>
          </a:p>
        </p:txBody>
      </p:sp>
      <p:sp>
        <p:nvSpPr>
          <p:cNvPr id="7" name="Right Triangle 6">
            <a:extLst>
              <a:ext uri="{FF2B5EF4-FFF2-40B4-BE49-F238E27FC236}">
                <a16:creationId xmlns:a16="http://schemas.microsoft.com/office/drawing/2014/main" id="{DAF671D1-7297-8801-8AB2-427087A78F80}"/>
              </a:ext>
            </a:extLst>
          </p:cNvPr>
          <p:cNvSpPr/>
          <p:nvPr userDrawn="1"/>
        </p:nvSpPr>
        <p:spPr bwMode="auto">
          <a:xfrm>
            <a:off x="0" y="2771680"/>
            <a:ext cx="5478449" cy="1305390"/>
          </a:xfrm>
          <a:prstGeom prst="rtTriangle">
            <a:avLst/>
          </a:prstGeom>
          <a:solidFill>
            <a:schemeClr val="accent3">
              <a:lumMod val="20000"/>
              <a:lumOff val="80000"/>
              <a:alpha val="29804"/>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ヒラギノ角ゴ Pro W3" pitchFamily="1" charset="-128"/>
            </a:endParaRPr>
          </a:p>
        </p:txBody>
      </p:sp>
      <p:sp>
        <p:nvSpPr>
          <p:cNvPr id="8" name="Rectangle 4">
            <a:extLst>
              <a:ext uri="{FF2B5EF4-FFF2-40B4-BE49-F238E27FC236}">
                <a16:creationId xmlns:a16="http://schemas.microsoft.com/office/drawing/2014/main" id="{5C06161C-EC8F-BA65-FAE2-847B643428B0}"/>
              </a:ext>
            </a:extLst>
          </p:cNvPr>
          <p:cNvSpPr>
            <a:spLocks noGrp="1" noChangeArrowheads="1"/>
          </p:cNvSpPr>
          <p:nvPr>
            <p:ph type="subTitle" idx="1" hasCustomPrompt="1"/>
          </p:nvPr>
        </p:nvSpPr>
        <p:spPr>
          <a:xfrm>
            <a:off x="772338" y="2406651"/>
            <a:ext cx="7599324" cy="901700"/>
          </a:xfrm>
          <a:noFill/>
        </p:spPr>
        <p:txBody>
          <a:bodyPr/>
          <a:lstStyle>
            <a:lvl1pPr marL="0" indent="0" algn="ctr">
              <a:buFontTx/>
              <a:buNone/>
              <a:defRPr sz="2000" b="0">
                <a:solidFill>
                  <a:schemeClr val="accent1"/>
                </a:solidFill>
              </a:defRPr>
            </a:lvl1pPr>
          </a:lstStyle>
          <a:p>
            <a:r>
              <a:rPr lang="en-US" dirty="0"/>
              <a:t>Click to edit subtitle</a:t>
            </a:r>
          </a:p>
        </p:txBody>
      </p:sp>
      <p:sp>
        <p:nvSpPr>
          <p:cNvPr id="9" name="Rectangle 3">
            <a:extLst>
              <a:ext uri="{FF2B5EF4-FFF2-40B4-BE49-F238E27FC236}">
                <a16:creationId xmlns:a16="http://schemas.microsoft.com/office/drawing/2014/main" id="{FFF9CC44-1C7F-715D-1F4F-C81477D2ADD6}"/>
              </a:ext>
            </a:extLst>
          </p:cNvPr>
          <p:cNvSpPr>
            <a:spLocks noGrp="1" noChangeArrowheads="1"/>
          </p:cNvSpPr>
          <p:nvPr>
            <p:ph type="ctrTitle" hasCustomPrompt="1"/>
          </p:nvPr>
        </p:nvSpPr>
        <p:spPr>
          <a:xfrm>
            <a:off x="772338" y="1130301"/>
            <a:ext cx="7599324" cy="1206499"/>
          </a:xfrm>
          <a:noFill/>
        </p:spPr>
        <p:txBody>
          <a:bodyPr anchor="b" anchorCtr="0"/>
          <a:lstStyle>
            <a:lvl1pPr algn="ctr">
              <a:defRPr sz="4000">
                <a:solidFill>
                  <a:schemeClr val="accent1"/>
                </a:solidFill>
                <a:latin typeface="Calibri" panose="020F0502020204030204" pitchFamily="34" charset="0"/>
                <a:cs typeface="Calibri" panose="020F0502020204030204" pitchFamily="34" charset="0"/>
              </a:defRPr>
            </a:lvl1pPr>
          </a:lstStyle>
          <a:p>
            <a:r>
              <a:rPr lang="en-US" dirty="0"/>
              <a:t>Click to Edit Title</a:t>
            </a:r>
          </a:p>
        </p:txBody>
      </p:sp>
      <p:pic>
        <p:nvPicPr>
          <p:cNvPr id="2" name="Picture 1" descr="Icon&#10;&#10;Description automatically generated">
            <a:extLst>
              <a:ext uri="{FF2B5EF4-FFF2-40B4-BE49-F238E27FC236}">
                <a16:creationId xmlns:a16="http://schemas.microsoft.com/office/drawing/2014/main" id="{78C13A64-6E5D-1463-B734-C28D5D98DE1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2250" y="4315007"/>
            <a:ext cx="604850" cy="603403"/>
          </a:xfrm>
          <a:prstGeom prst="rect">
            <a:avLst/>
          </a:prstGeom>
        </p:spPr>
      </p:pic>
      <p:sp>
        <p:nvSpPr>
          <p:cNvPr id="4" name="Text Placeholder 15">
            <a:extLst>
              <a:ext uri="{FF2B5EF4-FFF2-40B4-BE49-F238E27FC236}">
                <a16:creationId xmlns:a16="http://schemas.microsoft.com/office/drawing/2014/main" id="{00B62FED-BD29-17E5-9D2B-E7360ECD80A3}"/>
              </a:ext>
            </a:extLst>
          </p:cNvPr>
          <p:cNvSpPr>
            <a:spLocks noGrp="1"/>
          </p:cNvSpPr>
          <p:nvPr>
            <p:ph type="body" sz="quarter" idx="10"/>
          </p:nvPr>
        </p:nvSpPr>
        <p:spPr>
          <a:xfrm>
            <a:off x="1473201" y="4353183"/>
            <a:ext cx="5783248" cy="527050"/>
          </a:xfrm>
        </p:spPr>
        <p:txBody>
          <a:bodyPr anchor="ctr" anchorCtr="0"/>
          <a:lstStyle>
            <a:lvl1pPr marL="0" indent="0">
              <a:buNone/>
              <a:defRPr sz="1400" b="0">
                <a:solidFill>
                  <a:schemeClr val="accent1"/>
                </a:solidFill>
              </a:defRPr>
            </a:lvl1pPr>
          </a:lstStyle>
          <a:p>
            <a:pPr lvl="0"/>
            <a:r>
              <a:rPr lang="en-US"/>
              <a:t>Click to edit Master text styles</a:t>
            </a:r>
          </a:p>
        </p:txBody>
      </p:sp>
      <p:sp>
        <p:nvSpPr>
          <p:cNvPr id="5" name="Slide Number Placeholder 5">
            <a:extLst>
              <a:ext uri="{FF2B5EF4-FFF2-40B4-BE49-F238E27FC236}">
                <a16:creationId xmlns:a16="http://schemas.microsoft.com/office/drawing/2014/main" id="{892F79A0-AA50-C346-5713-DE253A069675}"/>
              </a:ext>
            </a:extLst>
          </p:cNvPr>
          <p:cNvSpPr txBox="1">
            <a:spLocks/>
          </p:cNvSpPr>
          <p:nvPr userDrawn="1"/>
        </p:nvSpPr>
        <p:spPr>
          <a:xfrm>
            <a:off x="8572280" y="4445258"/>
            <a:ext cx="395782" cy="342900"/>
          </a:xfrm>
          <a:prstGeom prst="rect">
            <a:avLst/>
          </a:prstGeom>
        </p:spPr>
        <p:txBody>
          <a:bodyPr anchor="ctr" anchorCtr="0"/>
          <a:lstStyle>
            <a:defPPr>
              <a:defRPr lang="en-US"/>
            </a:defPPr>
            <a:lvl1pPr marL="0" algn="r" defTabSz="914400" rtl="0" eaLnBrk="1" latinLnBrk="0" hangingPunct="1">
              <a:defRPr sz="800" b="1" kern="1200">
                <a:solidFill>
                  <a:schemeClr val="accent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DAB3F6F-6A30-410C-8DAB-3E7769D71CBC}" type="slidenum">
              <a:rPr lang="en-US" b="0" smtClean="0"/>
              <a:pPr/>
              <a:t>‹#›</a:t>
            </a:fld>
            <a:endParaRPr lang="en-US" b="0" dirty="0"/>
          </a:p>
        </p:txBody>
      </p:sp>
      <p:pic>
        <p:nvPicPr>
          <p:cNvPr id="10" name="Picture 9" descr="Icon&#10;&#10;Description automatically generated">
            <a:extLst>
              <a:ext uri="{FF2B5EF4-FFF2-40B4-BE49-F238E27FC236}">
                <a16:creationId xmlns:a16="http://schemas.microsoft.com/office/drawing/2014/main" id="{9DCC0B8B-EBA0-D45D-F4C2-BB44C49692F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920547" y="4490242"/>
            <a:ext cx="628523" cy="252933"/>
          </a:xfrm>
          <a:prstGeom prst="rect">
            <a:avLst/>
          </a:prstGeom>
        </p:spPr>
      </p:pic>
      <p:sp>
        <p:nvSpPr>
          <p:cNvPr id="11" name="Rectangle 10">
            <a:extLst>
              <a:ext uri="{FF2B5EF4-FFF2-40B4-BE49-F238E27FC236}">
                <a16:creationId xmlns:a16="http://schemas.microsoft.com/office/drawing/2014/main" id="{685EC871-B307-0E73-DB55-D9C3F6321686}"/>
              </a:ext>
            </a:extLst>
          </p:cNvPr>
          <p:cNvSpPr/>
          <p:nvPr userDrawn="1"/>
        </p:nvSpPr>
        <p:spPr>
          <a:xfrm>
            <a:off x="7839332" y="4914789"/>
            <a:ext cx="1299352" cy="200055"/>
          </a:xfrm>
          <a:prstGeom prst="rect">
            <a:avLst/>
          </a:prstGeom>
        </p:spPr>
        <p:txBody>
          <a:bodyPr wrap="square" anchor="ctr" anchorCtr="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700" b="0" i="0" dirty="0">
                <a:solidFill>
                  <a:schemeClr val="accent1"/>
                </a:solidFill>
                <a:latin typeface="Calibri" panose="020F0502020204030204" pitchFamily="34" charset="0"/>
                <a:cs typeface="Calibri" panose="020F0502020204030204" pitchFamily="34" charset="0"/>
              </a:rPr>
              <a:t>©2024 CliftonLarsonAllen LLP </a:t>
            </a:r>
          </a:p>
        </p:txBody>
      </p:sp>
    </p:spTree>
    <p:extLst>
      <p:ext uri="{BB962C8B-B14F-4D97-AF65-F5344CB8AC3E}">
        <p14:creationId xmlns:p14="http://schemas.microsoft.com/office/powerpoint/2010/main" val="32209870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457200" y="842772"/>
            <a:ext cx="4038600" cy="3741974"/>
          </a:xfrm>
        </p:spPr>
        <p:txBody>
          <a:bodyPr/>
          <a:lstStyle>
            <a:lvl1pPr>
              <a:defRPr sz="2400">
                <a:latin typeface="Calibri" panose="020F0502020204030204" pitchFamily="34" charset="0"/>
                <a:cs typeface="Calibri" panose="020F0502020204030204" pitchFamily="34" charset="0"/>
              </a:defRPr>
            </a:lvl1pPr>
            <a:lvl2pPr>
              <a:defRPr sz="2000">
                <a:latin typeface="Calibri" panose="020F0502020204030204" pitchFamily="34" charset="0"/>
                <a:cs typeface="Calibri" panose="020F0502020204030204" pitchFamily="34" charset="0"/>
              </a:defRPr>
            </a:lvl2pPr>
            <a:lvl3pPr>
              <a:defRPr sz="1800">
                <a:latin typeface="Calibri" panose="020F0502020204030204" pitchFamily="34" charset="0"/>
                <a:cs typeface="Calibri" panose="020F0502020204030204" pitchFamily="34" charset="0"/>
              </a:defRPr>
            </a:lvl3pPr>
            <a:lvl4pPr>
              <a:defRPr sz="1600">
                <a:latin typeface="Calibri" panose="020F0502020204030204" pitchFamily="34" charset="0"/>
                <a:cs typeface="Calibri" panose="020F0502020204030204" pitchFamily="34" charset="0"/>
              </a:defRPr>
            </a:lvl4pPr>
            <a:lvl5pPr>
              <a:defRPr sz="1600">
                <a:latin typeface="Calibri" panose="020F0502020204030204" pitchFamily="34" charset="0"/>
                <a:cs typeface="Calibri" panose="020F0502020204030204" pitchFamily="34" charset="0"/>
              </a:defRPr>
            </a:lvl5pPr>
            <a:lvl6pPr>
              <a:defRPr sz="1800"/>
            </a:lvl6pPr>
            <a:lvl7pPr>
              <a:defRPr sz="1800"/>
            </a:lvl7pPr>
            <a:lvl8pPr>
              <a:defRPr sz="1800"/>
            </a:lvl8pPr>
            <a:lvl9pPr>
              <a:defRPr sz="1800"/>
            </a:lvl9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hasCustomPrompt="1"/>
          </p:nvPr>
        </p:nvSpPr>
        <p:spPr>
          <a:xfrm>
            <a:off x="4648200" y="838200"/>
            <a:ext cx="4038600" cy="3741974"/>
          </a:xfrm>
        </p:spPr>
        <p:txBody>
          <a:bodyPr/>
          <a:lstStyle>
            <a:lvl1pPr>
              <a:defRPr sz="2400">
                <a:latin typeface="Calibri" panose="020F0502020204030204" pitchFamily="34" charset="0"/>
                <a:cs typeface="Calibri" panose="020F0502020204030204" pitchFamily="34" charset="0"/>
              </a:defRPr>
            </a:lvl1pPr>
            <a:lvl2pPr>
              <a:defRPr sz="2000">
                <a:latin typeface="Calibri" panose="020F0502020204030204" pitchFamily="34" charset="0"/>
                <a:cs typeface="Calibri" panose="020F0502020204030204" pitchFamily="34" charset="0"/>
              </a:defRPr>
            </a:lvl2pPr>
            <a:lvl3pPr>
              <a:defRPr sz="1800">
                <a:latin typeface="Calibri" panose="020F0502020204030204" pitchFamily="34" charset="0"/>
                <a:cs typeface="Calibri" panose="020F0502020204030204" pitchFamily="34" charset="0"/>
              </a:defRPr>
            </a:lvl3pPr>
            <a:lvl4pPr>
              <a:defRPr sz="1600">
                <a:latin typeface="Calibri" panose="020F0502020204030204" pitchFamily="34" charset="0"/>
                <a:cs typeface="Calibri" panose="020F0502020204030204" pitchFamily="34" charset="0"/>
              </a:defRPr>
            </a:lvl4pPr>
            <a:lvl5pPr>
              <a:defRPr sz="1600">
                <a:latin typeface="Calibri" panose="020F0502020204030204" pitchFamily="34" charset="0"/>
                <a:cs typeface="Calibri" panose="020F0502020204030204" pitchFamily="34" charset="0"/>
              </a:defRPr>
            </a:lvl5pPr>
            <a:lvl6pPr>
              <a:defRPr sz="1800"/>
            </a:lvl6pPr>
            <a:lvl7pPr>
              <a:defRPr sz="1800"/>
            </a:lvl7pPr>
            <a:lvl8pPr>
              <a:defRPr sz="1800"/>
            </a:lvl8pPr>
            <a:lvl9pPr>
              <a:defRPr sz="1800"/>
            </a:lvl9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10"/>
          </p:nvPr>
        </p:nvSpPr>
        <p:spPr/>
        <p:txBody>
          <a:bodyPr/>
          <a:lstStyle>
            <a:lvl1pPr>
              <a:defRPr/>
            </a:lvl1pPr>
          </a:lstStyle>
          <a:p>
            <a:endParaRPr lang="en-US" dirty="0"/>
          </a:p>
        </p:txBody>
      </p:sp>
      <p:sp>
        <p:nvSpPr>
          <p:cNvPr id="10" name="Title 1"/>
          <p:cNvSpPr>
            <a:spLocks noGrp="1"/>
          </p:cNvSpPr>
          <p:nvPr>
            <p:ph type="title" hasCustomPrompt="1"/>
          </p:nvPr>
        </p:nvSpPr>
        <p:spPr>
          <a:xfrm>
            <a:off x="457200" y="73152"/>
            <a:ext cx="8229600" cy="685800"/>
          </a:xfrm>
          <a:noFill/>
        </p:spPr>
        <p:txBody>
          <a:bodyPr/>
          <a:lstStyle>
            <a:lvl1pPr>
              <a:defRPr sz="3200"/>
            </a:lvl1pPr>
          </a:lstStyle>
          <a:p>
            <a:r>
              <a:rPr lang="en-US" dirty="0"/>
              <a:t>Click to Edit Title</a:t>
            </a:r>
          </a:p>
        </p:txBody>
      </p:sp>
      <p:sp>
        <p:nvSpPr>
          <p:cNvPr id="6" name="Slide Number Placeholder 5">
            <a:extLst>
              <a:ext uri="{FF2B5EF4-FFF2-40B4-BE49-F238E27FC236}">
                <a16:creationId xmlns:a16="http://schemas.microsoft.com/office/drawing/2014/main" id="{A785448F-79A1-C1A9-67E2-FBC304449C1D}"/>
              </a:ext>
            </a:extLst>
          </p:cNvPr>
          <p:cNvSpPr>
            <a:spLocks noGrp="1"/>
          </p:cNvSpPr>
          <p:nvPr>
            <p:ph type="sldNum" sz="quarter" idx="4"/>
          </p:nvPr>
        </p:nvSpPr>
        <p:spPr>
          <a:xfrm>
            <a:off x="8572280" y="4670591"/>
            <a:ext cx="395782" cy="342900"/>
          </a:xfrm>
          <a:prstGeom prst="rect">
            <a:avLst/>
          </a:prstGeom>
        </p:spPr>
        <p:txBody>
          <a:bodyPr anchor="ctr" anchorCtr="0"/>
          <a:lstStyle>
            <a:lvl1pPr algn="r">
              <a:defRPr sz="800" b="0">
                <a:solidFill>
                  <a:schemeClr val="accent1"/>
                </a:solidFill>
              </a:defRPr>
            </a:lvl1pPr>
          </a:lstStyle>
          <a:p>
            <a:fld id="{6DAB3F6F-6A30-410C-8DAB-3E7769D71CBC}" type="slidenum">
              <a:rPr lang="en-US" smtClean="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1" y="795337"/>
            <a:ext cx="4040188" cy="479822"/>
          </a:xfrm>
        </p:spPr>
        <p:txBody>
          <a:bodyPr anchor="b"/>
          <a:lstStyle>
            <a:lvl1pPr marL="0" indent="0">
              <a:buNone/>
              <a:defRPr sz="2000" b="0" i="1">
                <a:solidFill>
                  <a:schemeClr val="accent2">
                    <a:lumMod val="50000"/>
                  </a:schemeClr>
                </a:solidFill>
                <a:latin typeface="Georgia" panose="02040502050405020303" pitchFamily="18" charset="0"/>
                <a:cs typeface="Calibri Light" panose="020F030202020403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hasCustomPrompt="1"/>
          </p:nvPr>
        </p:nvSpPr>
        <p:spPr>
          <a:xfrm>
            <a:off x="457201" y="1294208"/>
            <a:ext cx="4040188" cy="3201591"/>
          </a:xfrm>
        </p:spPr>
        <p:txBody>
          <a:bodyPr/>
          <a:lstStyle>
            <a:lvl1pPr>
              <a:defRPr sz="2400">
                <a:latin typeface="Calibri" panose="020F0502020204030204" pitchFamily="34" charset="0"/>
                <a:cs typeface="Calibri" panose="020F0502020204030204" pitchFamily="34" charset="0"/>
              </a:defRPr>
            </a:lvl1pPr>
            <a:lvl2pPr>
              <a:defRPr sz="2000">
                <a:latin typeface="Calibri" panose="020F0502020204030204" pitchFamily="34" charset="0"/>
                <a:cs typeface="Calibri" panose="020F0502020204030204" pitchFamily="34" charset="0"/>
              </a:defRPr>
            </a:lvl2pPr>
            <a:lvl3pPr>
              <a:defRPr sz="1800">
                <a:latin typeface="Calibri" panose="020F0502020204030204" pitchFamily="34" charset="0"/>
                <a:cs typeface="Calibri" panose="020F0502020204030204" pitchFamily="34" charset="0"/>
              </a:defRPr>
            </a:lvl3pPr>
            <a:lvl4pPr>
              <a:defRPr sz="1600">
                <a:latin typeface="Calibri" panose="020F0502020204030204" pitchFamily="34" charset="0"/>
                <a:cs typeface="Calibri" panose="020F0502020204030204" pitchFamily="34" charset="0"/>
              </a:defRPr>
            </a:lvl4pPr>
            <a:lvl5pPr>
              <a:defRPr sz="1600">
                <a:latin typeface="Calibri" panose="020F0502020204030204" pitchFamily="34" charset="0"/>
                <a:cs typeface="Calibri" panose="020F0502020204030204" pitchFamily="34" charset="0"/>
              </a:defRPr>
            </a:lvl5pPr>
            <a:lvl6pPr>
              <a:defRPr sz="1600"/>
            </a:lvl6pPr>
            <a:lvl7pPr>
              <a:defRPr sz="1600"/>
            </a:lvl7pPr>
            <a:lvl8pPr>
              <a:defRPr sz="1600"/>
            </a:lvl8pPr>
            <a:lvl9pPr>
              <a:defRPr sz="1600"/>
            </a:lvl9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7" y="795337"/>
            <a:ext cx="4041775" cy="479822"/>
          </a:xfrm>
        </p:spPr>
        <p:txBody>
          <a:bodyPr anchor="b"/>
          <a:lstStyle>
            <a:lvl1pPr marL="0" indent="0">
              <a:buNone/>
              <a:defRPr sz="2000" b="0" i="1">
                <a:solidFill>
                  <a:schemeClr val="accent2">
                    <a:lumMod val="50000"/>
                  </a:schemeClr>
                </a:solidFill>
                <a:latin typeface="Georgia" panose="02040502050405020303" pitchFamily="18" charset="0"/>
                <a:cs typeface="Calibri Light" panose="020F030202020403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hasCustomPrompt="1"/>
          </p:nvPr>
        </p:nvSpPr>
        <p:spPr>
          <a:xfrm>
            <a:off x="4645027" y="1294208"/>
            <a:ext cx="4041775" cy="3201591"/>
          </a:xfrm>
        </p:spPr>
        <p:txBody>
          <a:bodyPr/>
          <a:lstStyle>
            <a:lvl1pPr>
              <a:defRPr sz="2400">
                <a:latin typeface="Calibri" panose="020F0502020204030204" pitchFamily="34" charset="0"/>
                <a:cs typeface="Calibri" panose="020F0502020204030204" pitchFamily="34" charset="0"/>
              </a:defRPr>
            </a:lvl1pPr>
            <a:lvl2pPr>
              <a:defRPr sz="2000">
                <a:latin typeface="Calibri" panose="020F0502020204030204" pitchFamily="34" charset="0"/>
                <a:cs typeface="Calibri" panose="020F0502020204030204" pitchFamily="34" charset="0"/>
              </a:defRPr>
            </a:lvl2pPr>
            <a:lvl3pPr>
              <a:defRPr sz="1800">
                <a:latin typeface="Calibri" panose="020F0502020204030204" pitchFamily="34" charset="0"/>
                <a:cs typeface="Calibri" panose="020F0502020204030204" pitchFamily="34" charset="0"/>
              </a:defRPr>
            </a:lvl3pPr>
            <a:lvl4pPr>
              <a:defRPr sz="1600">
                <a:latin typeface="Calibri" panose="020F0502020204030204" pitchFamily="34" charset="0"/>
                <a:cs typeface="Calibri" panose="020F0502020204030204" pitchFamily="34" charset="0"/>
              </a:defRPr>
            </a:lvl4pPr>
            <a:lvl5pPr>
              <a:defRPr sz="1600">
                <a:latin typeface="Calibri" panose="020F0502020204030204" pitchFamily="34" charset="0"/>
                <a:cs typeface="Calibri" panose="020F0502020204030204" pitchFamily="34" charset="0"/>
              </a:defRPr>
            </a:lvl5pPr>
            <a:lvl6pPr>
              <a:defRPr sz="1600"/>
            </a:lvl6pPr>
            <a:lvl7pPr>
              <a:defRPr sz="1600"/>
            </a:lvl7pPr>
            <a:lvl8pPr>
              <a:defRPr sz="1600"/>
            </a:lvl8pPr>
            <a:lvl9pPr>
              <a:defRPr sz="1600"/>
            </a:lvl9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6"/>
          <p:cNvSpPr>
            <a:spLocks noGrp="1"/>
          </p:cNvSpPr>
          <p:nvPr>
            <p:ph type="ftr" sz="quarter" idx="10"/>
          </p:nvPr>
        </p:nvSpPr>
        <p:spPr/>
        <p:txBody>
          <a:bodyPr/>
          <a:lstStyle>
            <a:lvl1pPr>
              <a:defRPr/>
            </a:lvl1pPr>
          </a:lstStyle>
          <a:p>
            <a:endParaRPr lang="en-US" dirty="0"/>
          </a:p>
        </p:txBody>
      </p:sp>
      <p:sp>
        <p:nvSpPr>
          <p:cNvPr id="12" name="Title 1"/>
          <p:cNvSpPr>
            <a:spLocks noGrp="1"/>
          </p:cNvSpPr>
          <p:nvPr>
            <p:ph type="title" hasCustomPrompt="1"/>
          </p:nvPr>
        </p:nvSpPr>
        <p:spPr>
          <a:xfrm>
            <a:off x="457200" y="73152"/>
            <a:ext cx="8229600" cy="685800"/>
          </a:xfrm>
          <a:noFill/>
        </p:spPr>
        <p:txBody>
          <a:bodyPr/>
          <a:lstStyle>
            <a:lvl1pPr>
              <a:defRPr sz="3200"/>
            </a:lvl1pPr>
          </a:lstStyle>
          <a:p>
            <a:r>
              <a:rPr lang="en-US" dirty="0"/>
              <a:t>Click to Edit Title</a:t>
            </a:r>
          </a:p>
        </p:txBody>
      </p:sp>
      <p:sp>
        <p:nvSpPr>
          <p:cNvPr id="8" name="Slide Number Placeholder 5">
            <a:extLst>
              <a:ext uri="{FF2B5EF4-FFF2-40B4-BE49-F238E27FC236}">
                <a16:creationId xmlns:a16="http://schemas.microsoft.com/office/drawing/2014/main" id="{166ED9E7-A111-CB56-8A61-2CC9CB1F80A3}"/>
              </a:ext>
            </a:extLst>
          </p:cNvPr>
          <p:cNvSpPr>
            <a:spLocks noGrp="1"/>
          </p:cNvSpPr>
          <p:nvPr>
            <p:ph type="sldNum" sz="quarter" idx="11"/>
          </p:nvPr>
        </p:nvSpPr>
        <p:spPr>
          <a:xfrm>
            <a:off x="8572280" y="4670591"/>
            <a:ext cx="395782" cy="342900"/>
          </a:xfrm>
          <a:prstGeom prst="rect">
            <a:avLst/>
          </a:prstGeom>
        </p:spPr>
        <p:txBody>
          <a:bodyPr anchor="ctr" anchorCtr="0"/>
          <a:lstStyle>
            <a:lvl1pPr algn="r">
              <a:defRPr sz="800" b="0">
                <a:solidFill>
                  <a:schemeClr val="accent1"/>
                </a:solidFill>
              </a:defRPr>
            </a:lvl1pPr>
          </a:lstStyle>
          <a:p>
            <a:fld id="{6DAB3F6F-6A30-410C-8DAB-3E7769D71CBC}" type="slidenum">
              <a:rPr lang="en-US" smtClean="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lvl1pPr>
          </a:lstStyle>
          <a:p>
            <a:endParaRPr lang="en-US" dirty="0"/>
          </a:p>
        </p:txBody>
      </p:sp>
      <p:sp>
        <p:nvSpPr>
          <p:cNvPr id="8" name="Title 1"/>
          <p:cNvSpPr>
            <a:spLocks noGrp="1"/>
          </p:cNvSpPr>
          <p:nvPr>
            <p:ph type="title" hasCustomPrompt="1"/>
          </p:nvPr>
        </p:nvSpPr>
        <p:spPr>
          <a:xfrm>
            <a:off x="457200" y="73152"/>
            <a:ext cx="8229600" cy="685800"/>
          </a:xfrm>
          <a:noFill/>
        </p:spPr>
        <p:txBody>
          <a:bodyPr/>
          <a:lstStyle>
            <a:lvl1pPr>
              <a:defRPr sz="3200"/>
            </a:lvl1pPr>
          </a:lstStyle>
          <a:p>
            <a:r>
              <a:rPr lang="en-US" dirty="0"/>
              <a:t>Click to Edit Title</a:t>
            </a:r>
          </a:p>
        </p:txBody>
      </p:sp>
      <p:sp>
        <p:nvSpPr>
          <p:cNvPr id="4" name="Slide Number Placeholder 5">
            <a:extLst>
              <a:ext uri="{FF2B5EF4-FFF2-40B4-BE49-F238E27FC236}">
                <a16:creationId xmlns:a16="http://schemas.microsoft.com/office/drawing/2014/main" id="{9EE09486-7CA4-60D6-B2F4-59EF8FF9A10F}"/>
              </a:ext>
            </a:extLst>
          </p:cNvPr>
          <p:cNvSpPr>
            <a:spLocks noGrp="1"/>
          </p:cNvSpPr>
          <p:nvPr>
            <p:ph type="sldNum" sz="quarter" idx="4"/>
          </p:nvPr>
        </p:nvSpPr>
        <p:spPr>
          <a:xfrm>
            <a:off x="8572280" y="4670591"/>
            <a:ext cx="395782" cy="342900"/>
          </a:xfrm>
          <a:prstGeom prst="rect">
            <a:avLst/>
          </a:prstGeom>
        </p:spPr>
        <p:txBody>
          <a:bodyPr anchor="ctr" anchorCtr="0"/>
          <a:lstStyle>
            <a:lvl1pPr algn="r">
              <a:defRPr sz="800" b="0">
                <a:solidFill>
                  <a:schemeClr val="accent1"/>
                </a:solidFill>
              </a:defRPr>
            </a:lvl1pPr>
          </a:lstStyle>
          <a:p>
            <a:fld id="{6DAB3F6F-6A30-410C-8DAB-3E7769D71CBC}" type="slidenum">
              <a:rPr lang="en-US" smtClean="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a:defRPr/>
            </a:lvl1pPr>
          </a:lstStyle>
          <a:p>
            <a:endParaRPr lang="en-US" dirty="0"/>
          </a:p>
        </p:txBody>
      </p:sp>
      <p:sp>
        <p:nvSpPr>
          <p:cNvPr id="4" name="Slide Number Placeholder 5">
            <a:extLst>
              <a:ext uri="{FF2B5EF4-FFF2-40B4-BE49-F238E27FC236}">
                <a16:creationId xmlns:a16="http://schemas.microsoft.com/office/drawing/2014/main" id="{8A5D5A8B-70ED-DE23-4B87-C1C76EF77744}"/>
              </a:ext>
            </a:extLst>
          </p:cNvPr>
          <p:cNvSpPr>
            <a:spLocks noGrp="1"/>
          </p:cNvSpPr>
          <p:nvPr>
            <p:ph type="sldNum" sz="quarter" idx="4"/>
          </p:nvPr>
        </p:nvSpPr>
        <p:spPr>
          <a:xfrm>
            <a:off x="8572280" y="4670591"/>
            <a:ext cx="395782" cy="342900"/>
          </a:xfrm>
          <a:prstGeom prst="rect">
            <a:avLst/>
          </a:prstGeom>
        </p:spPr>
        <p:txBody>
          <a:bodyPr anchor="ctr" anchorCtr="0"/>
          <a:lstStyle>
            <a:lvl1pPr algn="r">
              <a:defRPr sz="800" b="0">
                <a:solidFill>
                  <a:schemeClr val="accent1"/>
                </a:solidFill>
              </a:defRPr>
            </a:lvl1pPr>
          </a:lstStyle>
          <a:p>
            <a:fld id="{6DAB3F6F-6A30-410C-8DAB-3E7769D71CBC}" type="slidenum">
              <a:rPr lang="en-US" smtClean="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2" y="848701"/>
            <a:ext cx="3200399" cy="469900"/>
          </a:xfrm>
        </p:spPr>
        <p:txBody>
          <a:bodyPr anchor="ctr" anchorCtr="0"/>
          <a:lstStyle>
            <a:lvl1pPr algn="l">
              <a:defRPr sz="2400" b="0"/>
            </a:lvl1pPr>
          </a:lstStyle>
          <a:p>
            <a:r>
              <a:rPr lang="en-US" dirty="0"/>
              <a:t>Click to Edit Title</a:t>
            </a:r>
          </a:p>
        </p:txBody>
      </p:sp>
      <p:sp>
        <p:nvSpPr>
          <p:cNvPr id="3" name="Content Placeholder 2"/>
          <p:cNvSpPr>
            <a:spLocks noGrp="1"/>
          </p:cNvSpPr>
          <p:nvPr>
            <p:ph idx="1" hasCustomPrompt="1"/>
          </p:nvPr>
        </p:nvSpPr>
        <p:spPr>
          <a:xfrm>
            <a:off x="4114802" y="573781"/>
            <a:ext cx="4352924" cy="3684869"/>
          </a:xfrm>
          <a:solidFill>
            <a:schemeClr val="bg1"/>
          </a:solidFill>
          <a:ln>
            <a:noFill/>
          </a:ln>
        </p:spPr>
        <p:txBody>
          <a:bodyPr anchor="ctr" anchorCtr="0"/>
          <a:lstStyle>
            <a:lvl1pPr marL="0" indent="0">
              <a:buNone/>
              <a:defRPr sz="2400">
                <a:solidFill>
                  <a:schemeClr val="tx2"/>
                </a:solidFill>
              </a:defRPr>
            </a:lvl1pPr>
            <a:lvl2pPr marL="457200" indent="0">
              <a:buNone/>
              <a:defRPr sz="2000">
                <a:solidFill>
                  <a:schemeClr val="tx2"/>
                </a:solidFill>
              </a:defRPr>
            </a:lvl2pPr>
            <a:lvl3pPr marL="914400" indent="0">
              <a:buNone/>
              <a:defRPr sz="1800">
                <a:solidFill>
                  <a:schemeClr val="tx2"/>
                </a:solidFill>
              </a:defRPr>
            </a:lvl3pPr>
            <a:lvl4pPr marL="1371600" indent="0">
              <a:buNone/>
              <a:defRPr sz="1600">
                <a:solidFill>
                  <a:schemeClr val="tx2"/>
                </a:solidFill>
              </a:defRPr>
            </a:lvl4pPr>
            <a:lvl5pPr marL="1828800" indent="0">
              <a:buNone/>
              <a:defRPr sz="1600">
                <a:solidFill>
                  <a:schemeClr val="tx2"/>
                </a:solidFill>
              </a:defRPr>
            </a:lvl5pPr>
            <a:lvl6pPr>
              <a:defRPr sz="2000"/>
            </a:lvl6pPr>
            <a:lvl7pPr>
              <a:defRPr sz="2000"/>
            </a:lvl7pPr>
            <a:lvl8pPr>
              <a:defRPr sz="2000"/>
            </a:lvl8pPr>
            <a:lvl9pPr>
              <a:defRPr sz="2000"/>
            </a:lvl9pPr>
          </a:lstStyle>
          <a:p>
            <a:pPr lvl="0"/>
            <a:r>
              <a:rPr lang="en-US" dirty="0"/>
              <a:t>Click to add content</a:t>
            </a:r>
          </a:p>
        </p:txBody>
      </p:sp>
      <p:sp>
        <p:nvSpPr>
          <p:cNvPr id="4" name="Text Placeholder 3"/>
          <p:cNvSpPr>
            <a:spLocks noGrp="1"/>
          </p:cNvSpPr>
          <p:nvPr>
            <p:ph type="body" sz="half" idx="2" hasCustomPrompt="1"/>
          </p:nvPr>
        </p:nvSpPr>
        <p:spPr>
          <a:xfrm>
            <a:off x="457202" y="1385277"/>
            <a:ext cx="3200399" cy="2873373"/>
          </a:xfrm>
        </p:spPr>
        <p:txBody>
          <a:bodyPr/>
          <a:lstStyle>
            <a:lvl1pPr marL="342900" indent="-342900">
              <a:buFont typeface="Arial" panose="020B0604020202020204" pitchFamily="34" charset="0"/>
              <a:buChar char="•"/>
              <a:defRPr sz="2000"/>
            </a:lvl1pPr>
            <a:lvl2pPr marL="628650" indent="-171450">
              <a:buFont typeface="Arial" panose="020B0604020202020204" pitchFamily="34" charset="0"/>
              <a:buChar char="•"/>
              <a:defRPr sz="1600"/>
            </a:lvl2pPr>
            <a:lvl3pPr marL="1085850" indent="-171450">
              <a:buFont typeface="Arial" panose="020B0604020202020204" pitchFamily="34" charset="0"/>
              <a:buChar char="•"/>
              <a:defRPr sz="1100"/>
            </a:lvl3pPr>
            <a:lvl4pPr marL="1543050" indent="-171450">
              <a:buFont typeface="Arial" panose="020B0604020202020204" pitchFamily="34" charset="0"/>
              <a:buChar char="•"/>
              <a:defRPr sz="1050"/>
            </a:lvl4pPr>
            <a:lvl5pPr marL="2000250" indent="-171450">
              <a:buFont typeface="Arial" panose="020B0604020202020204" pitchFamily="34" charset="0"/>
              <a:buChar char="•"/>
              <a:defRPr sz="105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10"/>
          </p:nvPr>
        </p:nvSpPr>
        <p:spPr>
          <a:xfrm>
            <a:off x="457199" y="4363541"/>
            <a:ext cx="2895600" cy="171450"/>
          </a:xfrm>
        </p:spPr>
        <p:txBody>
          <a:bodyPr/>
          <a:lstStyle>
            <a:lvl1pPr>
              <a:defRPr/>
            </a:lvl1pPr>
          </a:lstStyle>
          <a:p>
            <a:endParaRPr lang="en-US" dirty="0"/>
          </a:p>
        </p:txBody>
      </p:sp>
      <p:sp>
        <p:nvSpPr>
          <p:cNvPr id="7" name="Text Placeholder 4">
            <a:extLst>
              <a:ext uri="{FF2B5EF4-FFF2-40B4-BE49-F238E27FC236}">
                <a16:creationId xmlns:a16="http://schemas.microsoft.com/office/drawing/2014/main" id="{024266C0-9442-4818-AACA-0440A92CB4B4}"/>
              </a:ext>
            </a:extLst>
          </p:cNvPr>
          <p:cNvSpPr>
            <a:spLocks noGrp="1"/>
          </p:cNvSpPr>
          <p:nvPr>
            <p:ph type="body" sz="quarter" idx="11" hasCustomPrompt="1"/>
          </p:nvPr>
        </p:nvSpPr>
        <p:spPr>
          <a:xfrm>
            <a:off x="457199" y="526157"/>
            <a:ext cx="3200400" cy="255868"/>
          </a:xfrm>
        </p:spPr>
        <p:txBody>
          <a:bodyPr anchor="b" anchorCtr="0"/>
          <a:lstStyle>
            <a:lvl1pPr marL="0" indent="0">
              <a:buNone/>
              <a:defRPr sz="1100" u="none" baseline="0">
                <a:solidFill>
                  <a:schemeClr val="accent2">
                    <a:lumMod val="50000"/>
                  </a:schemeClr>
                </a:solidFill>
                <a:uFill>
                  <a:solidFill>
                    <a:schemeClr val="accent4"/>
                  </a:solidFill>
                </a:uFill>
              </a:defRPr>
            </a:lvl1pPr>
            <a:lvl2pPr marL="609569" indent="0">
              <a:buNone/>
              <a:defRPr/>
            </a:lvl2pPr>
            <a:lvl3pPr marL="1219139" indent="0">
              <a:buNone/>
              <a:defRPr/>
            </a:lvl3pPr>
            <a:lvl4pPr marL="1828709" indent="0">
              <a:buNone/>
              <a:defRPr/>
            </a:lvl4pPr>
            <a:lvl5pPr marL="2438279" indent="0">
              <a:buNone/>
              <a:defRPr/>
            </a:lvl5pPr>
          </a:lstStyle>
          <a:p>
            <a:pPr lvl="0"/>
            <a:r>
              <a:rPr lang="en-US" dirty="0"/>
              <a:t>CLICK TO EDIT TEXT</a:t>
            </a:r>
          </a:p>
        </p:txBody>
      </p:sp>
      <p:sp>
        <p:nvSpPr>
          <p:cNvPr id="8" name="Slide Number Placeholder 5">
            <a:extLst>
              <a:ext uri="{FF2B5EF4-FFF2-40B4-BE49-F238E27FC236}">
                <a16:creationId xmlns:a16="http://schemas.microsoft.com/office/drawing/2014/main" id="{9A944E0B-FA0A-467B-01E4-A399399DDA3D}"/>
              </a:ext>
            </a:extLst>
          </p:cNvPr>
          <p:cNvSpPr>
            <a:spLocks noGrp="1"/>
          </p:cNvSpPr>
          <p:nvPr>
            <p:ph type="sldNum" sz="quarter" idx="4"/>
          </p:nvPr>
        </p:nvSpPr>
        <p:spPr>
          <a:xfrm>
            <a:off x="8572280" y="4670591"/>
            <a:ext cx="395782" cy="342900"/>
          </a:xfrm>
          <a:prstGeom prst="rect">
            <a:avLst/>
          </a:prstGeom>
        </p:spPr>
        <p:txBody>
          <a:bodyPr anchor="ctr" anchorCtr="0"/>
          <a:lstStyle>
            <a:lvl1pPr algn="r">
              <a:defRPr sz="800" b="0">
                <a:solidFill>
                  <a:schemeClr val="accent1"/>
                </a:solidFill>
              </a:defRPr>
            </a:lvl1pPr>
          </a:lstStyle>
          <a:p>
            <a:fld id="{6DAB3F6F-6A30-410C-8DAB-3E7769D71CBC}" type="slidenum">
              <a:rPr lang="en-US" smtClean="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2DE42890-AADC-0BC0-6CA3-ED7C048B6D01}"/>
              </a:ext>
            </a:extLst>
          </p:cNvPr>
          <p:cNvSpPr/>
          <p:nvPr userDrawn="1"/>
        </p:nvSpPr>
        <p:spPr bwMode="auto">
          <a:xfrm>
            <a:off x="0" y="4072835"/>
            <a:ext cx="9144000" cy="107066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accent1"/>
              </a:solidFill>
              <a:effectLst/>
              <a:latin typeface="Arial" charset="0"/>
              <a:ea typeface="ヒラギノ角ゴ Pro W3" pitchFamily="1" charset="-128"/>
            </a:endParaRPr>
          </a:p>
        </p:txBody>
      </p:sp>
      <p:sp>
        <p:nvSpPr>
          <p:cNvPr id="3" name="Picture Placeholder 2"/>
          <p:cNvSpPr>
            <a:spLocks noGrp="1"/>
          </p:cNvSpPr>
          <p:nvPr>
            <p:ph type="pic" idx="1"/>
          </p:nvPr>
        </p:nvSpPr>
        <p:spPr>
          <a:xfrm>
            <a:off x="0" y="0"/>
            <a:ext cx="9144000" cy="4072265"/>
          </a:xfrm>
        </p:spPr>
        <p:txBody>
          <a:bodyPr anchor="ctr" anchorCtr="0"/>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pic>
        <p:nvPicPr>
          <p:cNvPr id="2" name="Picture 1" descr="Icon&#10;&#10;Description automatically generated">
            <a:extLst>
              <a:ext uri="{FF2B5EF4-FFF2-40B4-BE49-F238E27FC236}">
                <a16:creationId xmlns:a16="http://schemas.microsoft.com/office/drawing/2014/main" id="{C66EE458-694C-8237-BEB4-31D0B74A91E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2250" y="4315007"/>
            <a:ext cx="604850" cy="603403"/>
          </a:xfrm>
          <a:prstGeom prst="rect">
            <a:avLst/>
          </a:prstGeom>
        </p:spPr>
      </p:pic>
      <p:sp>
        <p:nvSpPr>
          <p:cNvPr id="5" name="Text Placeholder 15">
            <a:extLst>
              <a:ext uri="{FF2B5EF4-FFF2-40B4-BE49-F238E27FC236}">
                <a16:creationId xmlns:a16="http://schemas.microsoft.com/office/drawing/2014/main" id="{1633C46E-35AE-BB8A-3881-B8EF679014C0}"/>
              </a:ext>
            </a:extLst>
          </p:cNvPr>
          <p:cNvSpPr>
            <a:spLocks noGrp="1"/>
          </p:cNvSpPr>
          <p:nvPr>
            <p:ph type="body" sz="quarter" idx="10"/>
          </p:nvPr>
        </p:nvSpPr>
        <p:spPr>
          <a:xfrm>
            <a:off x="1473201" y="4353183"/>
            <a:ext cx="5783248" cy="527050"/>
          </a:xfrm>
        </p:spPr>
        <p:txBody>
          <a:bodyPr anchor="ctr" anchorCtr="0"/>
          <a:lstStyle>
            <a:lvl1pPr marL="0" indent="0">
              <a:buNone/>
              <a:defRPr sz="1400" b="0">
                <a:solidFill>
                  <a:schemeClr val="accent1"/>
                </a:solidFill>
              </a:defRPr>
            </a:lvl1pPr>
          </a:lstStyle>
          <a:p>
            <a:pPr lvl="0"/>
            <a:r>
              <a:rPr lang="en-US"/>
              <a:t>Click to edit Master text styles</a:t>
            </a:r>
          </a:p>
        </p:txBody>
      </p:sp>
      <p:sp>
        <p:nvSpPr>
          <p:cNvPr id="6" name="Slide Number Placeholder 5">
            <a:extLst>
              <a:ext uri="{FF2B5EF4-FFF2-40B4-BE49-F238E27FC236}">
                <a16:creationId xmlns:a16="http://schemas.microsoft.com/office/drawing/2014/main" id="{0538CE7F-C3BE-5B7D-9813-50FF880E0223}"/>
              </a:ext>
            </a:extLst>
          </p:cNvPr>
          <p:cNvSpPr txBox="1">
            <a:spLocks/>
          </p:cNvSpPr>
          <p:nvPr userDrawn="1"/>
        </p:nvSpPr>
        <p:spPr>
          <a:xfrm>
            <a:off x="8572280" y="4445258"/>
            <a:ext cx="395782" cy="342900"/>
          </a:xfrm>
          <a:prstGeom prst="rect">
            <a:avLst/>
          </a:prstGeom>
        </p:spPr>
        <p:txBody>
          <a:bodyPr anchor="ctr" anchorCtr="0"/>
          <a:lstStyle>
            <a:defPPr>
              <a:defRPr lang="en-US"/>
            </a:defPPr>
            <a:lvl1pPr marL="0" algn="r" defTabSz="914400" rtl="0" eaLnBrk="1" latinLnBrk="0" hangingPunct="1">
              <a:defRPr sz="800" b="1" kern="1200">
                <a:solidFill>
                  <a:schemeClr val="accent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DAB3F6F-6A30-410C-8DAB-3E7769D71CBC}" type="slidenum">
              <a:rPr lang="en-US" b="0" smtClean="0"/>
              <a:pPr/>
              <a:t>‹#›</a:t>
            </a:fld>
            <a:endParaRPr lang="en-US" b="0" dirty="0"/>
          </a:p>
        </p:txBody>
      </p:sp>
      <p:pic>
        <p:nvPicPr>
          <p:cNvPr id="7" name="Picture 6" descr="Icon&#10;&#10;Description automatically generated">
            <a:extLst>
              <a:ext uri="{FF2B5EF4-FFF2-40B4-BE49-F238E27FC236}">
                <a16:creationId xmlns:a16="http://schemas.microsoft.com/office/drawing/2014/main" id="{2B25157E-9FAB-E077-37BE-854A3DCC7A3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920547" y="4490242"/>
            <a:ext cx="628523" cy="252933"/>
          </a:xfrm>
          <a:prstGeom prst="rect">
            <a:avLst/>
          </a:prstGeom>
        </p:spPr>
      </p:pic>
      <p:sp>
        <p:nvSpPr>
          <p:cNvPr id="8" name="Rectangle 7">
            <a:extLst>
              <a:ext uri="{FF2B5EF4-FFF2-40B4-BE49-F238E27FC236}">
                <a16:creationId xmlns:a16="http://schemas.microsoft.com/office/drawing/2014/main" id="{B3A052A8-5317-10FA-29A0-75EA1657CE9D}"/>
              </a:ext>
            </a:extLst>
          </p:cNvPr>
          <p:cNvSpPr/>
          <p:nvPr userDrawn="1"/>
        </p:nvSpPr>
        <p:spPr>
          <a:xfrm>
            <a:off x="7839332" y="4914789"/>
            <a:ext cx="1299352" cy="200055"/>
          </a:xfrm>
          <a:prstGeom prst="rect">
            <a:avLst/>
          </a:prstGeom>
        </p:spPr>
        <p:txBody>
          <a:bodyPr wrap="square" anchor="ctr" anchorCtr="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700" b="0" i="0" dirty="0">
                <a:solidFill>
                  <a:schemeClr val="accent1"/>
                </a:solidFill>
                <a:latin typeface="Calibri" panose="020F0502020204030204" pitchFamily="34" charset="0"/>
                <a:cs typeface="Calibri" panose="020F0502020204030204" pitchFamily="34" charset="0"/>
              </a:rPr>
              <a:t>©2024 CliftonLarsonAllen LLP </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CLA Promise Slide">
    <p:bg>
      <p:bgRef idx="1001">
        <a:schemeClr val="bg1"/>
      </p:bgRef>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967557F-2FE6-AC33-761D-CA73283883D0}"/>
              </a:ext>
            </a:extLst>
          </p:cNvPr>
          <p:cNvSpPr/>
          <p:nvPr userDrawn="1"/>
        </p:nvSpPr>
        <p:spPr bwMode="auto">
          <a:xfrm>
            <a:off x="1" y="0"/>
            <a:ext cx="9144000" cy="4077070"/>
          </a:xfrm>
          <a:prstGeom prst="rect">
            <a:avLst/>
          </a:prstGeom>
          <a:solidFill>
            <a:srgbClr val="F7F7F6"/>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Arial" charset="0"/>
              <a:ea typeface="ヒラギノ角ゴ Pro W3" pitchFamily="1" charset="-128"/>
            </a:endParaRPr>
          </a:p>
        </p:txBody>
      </p:sp>
      <p:sp>
        <p:nvSpPr>
          <p:cNvPr id="3" name="Right Triangle 2">
            <a:extLst>
              <a:ext uri="{FF2B5EF4-FFF2-40B4-BE49-F238E27FC236}">
                <a16:creationId xmlns:a16="http://schemas.microsoft.com/office/drawing/2014/main" id="{057DEEDB-F766-E787-856C-92DBA8D1C46D}"/>
              </a:ext>
            </a:extLst>
          </p:cNvPr>
          <p:cNvSpPr/>
          <p:nvPr userDrawn="1"/>
        </p:nvSpPr>
        <p:spPr bwMode="auto">
          <a:xfrm>
            <a:off x="0" y="2771680"/>
            <a:ext cx="5478449" cy="1305390"/>
          </a:xfrm>
          <a:prstGeom prst="rtTriangle">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ヒラギノ角ゴ Pro W3" pitchFamily="1" charset="-128"/>
            </a:endParaRPr>
          </a:p>
        </p:txBody>
      </p:sp>
      <p:sp>
        <p:nvSpPr>
          <p:cNvPr id="5" name="Rectangle 3">
            <a:extLst>
              <a:ext uri="{FF2B5EF4-FFF2-40B4-BE49-F238E27FC236}">
                <a16:creationId xmlns:a16="http://schemas.microsoft.com/office/drawing/2014/main" id="{70003AE5-3F59-8926-AC61-5DADB87BEF7C}"/>
              </a:ext>
            </a:extLst>
          </p:cNvPr>
          <p:cNvSpPr>
            <a:spLocks noGrp="1" noChangeArrowheads="1"/>
          </p:cNvSpPr>
          <p:nvPr>
            <p:ph type="ctrTitle" hasCustomPrompt="1"/>
          </p:nvPr>
        </p:nvSpPr>
        <p:spPr>
          <a:xfrm>
            <a:off x="772338" y="325761"/>
            <a:ext cx="7599324" cy="663076"/>
          </a:xfrm>
          <a:noFill/>
        </p:spPr>
        <p:txBody>
          <a:bodyPr anchor="b" anchorCtr="0"/>
          <a:lstStyle>
            <a:lvl1pPr algn="ctr">
              <a:defRPr sz="4000">
                <a:solidFill>
                  <a:schemeClr val="accent1"/>
                </a:solidFill>
                <a:latin typeface="Calibri" panose="020F0502020204030204" pitchFamily="34" charset="0"/>
                <a:cs typeface="Calibri" panose="020F0502020204030204" pitchFamily="34" charset="0"/>
              </a:defRPr>
            </a:lvl1pPr>
          </a:lstStyle>
          <a:p>
            <a:r>
              <a:rPr lang="en-US" dirty="0"/>
              <a:t>Click to Edit Title</a:t>
            </a:r>
          </a:p>
        </p:txBody>
      </p:sp>
      <p:sp>
        <p:nvSpPr>
          <p:cNvPr id="18" name="Content Placeholder 17">
            <a:extLst>
              <a:ext uri="{FF2B5EF4-FFF2-40B4-BE49-F238E27FC236}">
                <a16:creationId xmlns:a16="http://schemas.microsoft.com/office/drawing/2014/main" id="{B959EB38-EAF1-93FD-C7C0-380A3299ECB5}"/>
              </a:ext>
            </a:extLst>
          </p:cNvPr>
          <p:cNvSpPr>
            <a:spLocks noGrp="1"/>
          </p:cNvSpPr>
          <p:nvPr>
            <p:ph sz="quarter" idx="11" hasCustomPrompt="1"/>
          </p:nvPr>
        </p:nvSpPr>
        <p:spPr>
          <a:xfrm>
            <a:off x="772337" y="1066430"/>
            <a:ext cx="7599323" cy="2628116"/>
          </a:xfrm>
        </p:spPr>
        <p:txBody>
          <a:bodyPr/>
          <a:lstStyle>
            <a:lvl1pPr marL="0" indent="0" algn="ctr">
              <a:buNone/>
              <a:defRPr/>
            </a:lvl1pPr>
          </a:lstStyle>
          <a:p>
            <a:pPr lvl="0"/>
            <a:r>
              <a:rPr lang="en-US" dirty="0"/>
              <a:t>Click to add content</a:t>
            </a:r>
          </a:p>
        </p:txBody>
      </p:sp>
      <p:pic>
        <p:nvPicPr>
          <p:cNvPr id="4" name="Picture 3" descr="Icon&#10;&#10;Description automatically generated">
            <a:extLst>
              <a:ext uri="{FF2B5EF4-FFF2-40B4-BE49-F238E27FC236}">
                <a16:creationId xmlns:a16="http://schemas.microsoft.com/office/drawing/2014/main" id="{425B2BF2-8AAD-F84B-A55B-25F283F58AD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2250" y="4315007"/>
            <a:ext cx="604850" cy="603403"/>
          </a:xfrm>
          <a:prstGeom prst="rect">
            <a:avLst/>
          </a:prstGeom>
        </p:spPr>
      </p:pic>
      <p:sp>
        <p:nvSpPr>
          <p:cNvPr id="12" name="Text Placeholder 15">
            <a:extLst>
              <a:ext uri="{FF2B5EF4-FFF2-40B4-BE49-F238E27FC236}">
                <a16:creationId xmlns:a16="http://schemas.microsoft.com/office/drawing/2014/main" id="{7EC0DF60-086F-4FB0-64BF-1D114AC26BE0}"/>
              </a:ext>
            </a:extLst>
          </p:cNvPr>
          <p:cNvSpPr>
            <a:spLocks noGrp="1"/>
          </p:cNvSpPr>
          <p:nvPr>
            <p:ph type="body" sz="quarter" idx="10"/>
          </p:nvPr>
        </p:nvSpPr>
        <p:spPr>
          <a:xfrm>
            <a:off x="1473201" y="4353183"/>
            <a:ext cx="5783248" cy="527050"/>
          </a:xfrm>
        </p:spPr>
        <p:txBody>
          <a:bodyPr anchor="ctr" anchorCtr="0"/>
          <a:lstStyle>
            <a:lvl1pPr marL="0" indent="0">
              <a:buNone/>
              <a:defRPr sz="1400" b="0">
                <a:solidFill>
                  <a:schemeClr val="accent1"/>
                </a:solidFill>
              </a:defRPr>
            </a:lvl1pPr>
          </a:lstStyle>
          <a:p>
            <a:pPr lvl="0"/>
            <a:r>
              <a:rPr lang="en-US"/>
              <a:t>Click to edit Master text styles</a:t>
            </a:r>
          </a:p>
        </p:txBody>
      </p:sp>
      <p:sp>
        <p:nvSpPr>
          <p:cNvPr id="13" name="Slide Number Placeholder 5">
            <a:extLst>
              <a:ext uri="{FF2B5EF4-FFF2-40B4-BE49-F238E27FC236}">
                <a16:creationId xmlns:a16="http://schemas.microsoft.com/office/drawing/2014/main" id="{C9094FFC-CEA7-E696-F0DF-10C966EDB559}"/>
              </a:ext>
            </a:extLst>
          </p:cNvPr>
          <p:cNvSpPr txBox="1">
            <a:spLocks/>
          </p:cNvSpPr>
          <p:nvPr userDrawn="1"/>
        </p:nvSpPr>
        <p:spPr>
          <a:xfrm>
            <a:off x="8572280" y="4445258"/>
            <a:ext cx="395782" cy="342900"/>
          </a:xfrm>
          <a:prstGeom prst="rect">
            <a:avLst/>
          </a:prstGeom>
        </p:spPr>
        <p:txBody>
          <a:bodyPr anchor="ctr" anchorCtr="0"/>
          <a:lstStyle>
            <a:defPPr>
              <a:defRPr lang="en-US"/>
            </a:defPPr>
            <a:lvl1pPr marL="0" algn="r" defTabSz="914400" rtl="0" eaLnBrk="1" latinLnBrk="0" hangingPunct="1">
              <a:defRPr sz="800" b="1" kern="1200">
                <a:solidFill>
                  <a:schemeClr val="accent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DAB3F6F-6A30-410C-8DAB-3E7769D71CBC}" type="slidenum">
              <a:rPr lang="en-US" b="0" smtClean="0"/>
              <a:pPr/>
              <a:t>‹#›</a:t>
            </a:fld>
            <a:endParaRPr lang="en-US" b="0" dirty="0"/>
          </a:p>
        </p:txBody>
      </p:sp>
      <p:pic>
        <p:nvPicPr>
          <p:cNvPr id="14" name="Picture 13" descr="Icon&#10;&#10;Description automatically generated">
            <a:extLst>
              <a:ext uri="{FF2B5EF4-FFF2-40B4-BE49-F238E27FC236}">
                <a16:creationId xmlns:a16="http://schemas.microsoft.com/office/drawing/2014/main" id="{CEBE77CA-C9BE-D0D7-BA0C-502A341E118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920547" y="4490242"/>
            <a:ext cx="628523" cy="252933"/>
          </a:xfrm>
          <a:prstGeom prst="rect">
            <a:avLst/>
          </a:prstGeom>
        </p:spPr>
      </p:pic>
      <p:sp>
        <p:nvSpPr>
          <p:cNvPr id="15" name="Rectangle 14">
            <a:extLst>
              <a:ext uri="{FF2B5EF4-FFF2-40B4-BE49-F238E27FC236}">
                <a16:creationId xmlns:a16="http://schemas.microsoft.com/office/drawing/2014/main" id="{093B3263-8B6F-82F9-C80F-DE2CD9218DB8}"/>
              </a:ext>
            </a:extLst>
          </p:cNvPr>
          <p:cNvSpPr/>
          <p:nvPr userDrawn="1"/>
        </p:nvSpPr>
        <p:spPr>
          <a:xfrm>
            <a:off x="7839332" y="4914789"/>
            <a:ext cx="1299352" cy="200055"/>
          </a:xfrm>
          <a:prstGeom prst="rect">
            <a:avLst/>
          </a:prstGeom>
        </p:spPr>
        <p:txBody>
          <a:bodyPr wrap="square" anchor="ctr" anchorCtr="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700" b="0" i="0" dirty="0">
                <a:solidFill>
                  <a:schemeClr val="accent1"/>
                </a:solidFill>
                <a:latin typeface="Calibri" panose="020F0502020204030204" pitchFamily="34" charset="0"/>
                <a:cs typeface="Calibri" panose="020F0502020204030204" pitchFamily="34" charset="0"/>
              </a:rPr>
              <a:t>©2024 CliftonLarsonAllen LLP </a:t>
            </a:r>
          </a:p>
        </p:txBody>
      </p:sp>
    </p:spTree>
    <p:extLst>
      <p:ext uri="{BB962C8B-B14F-4D97-AF65-F5344CB8AC3E}">
        <p14:creationId xmlns:p14="http://schemas.microsoft.com/office/powerpoint/2010/main" val="3511901367"/>
      </p:ext>
    </p:extLst>
  </p:cSld>
  <p:clrMapOvr>
    <a:overrideClrMapping bg1="lt1" tx1="dk1" bg2="lt2" tx2="dk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1_Closing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2ED0E15-DF7B-B84A-DCA2-7921ECBD4B17}"/>
              </a:ext>
            </a:extLst>
          </p:cNvPr>
          <p:cNvSpPr/>
          <p:nvPr userDrawn="1"/>
        </p:nvSpPr>
        <p:spPr bwMode="auto">
          <a:xfrm>
            <a:off x="0" y="0"/>
            <a:ext cx="9144000" cy="5143500"/>
          </a:xfrm>
          <a:prstGeom prst="rect">
            <a:avLst/>
          </a:prstGeom>
          <a:gradFill flip="none" rotWithShape="1">
            <a:gsLst>
              <a:gs pos="0">
                <a:srgbClr val="2E334E"/>
              </a:gs>
              <a:gs pos="100000">
                <a:srgbClr val="1E2133"/>
              </a:gs>
            </a:gsLst>
            <a:lin ang="10800000" scaled="1"/>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Arial" charset="0"/>
              <a:ea typeface="ヒラギノ角ゴ Pro W3" pitchFamily="1" charset="-128"/>
            </a:endParaRPr>
          </a:p>
        </p:txBody>
      </p:sp>
      <p:sp>
        <p:nvSpPr>
          <p:cNvPr id="6" name="TextBox 5">
            <a:extLst>
              <a:ext uri="{FF2B5EF4-FFF2-40B4-BE49-F238E27FC236}">
                <a16:creationId xmlns:a16="http://schemas.microsoft.com/office/drawing/2014/main" id="{D4874343-ED96-6F41-C989-727B8AC3F46F}"/>
              </a:ext>
            </a:extLst>
          </p:cNvPr>
          <p:cNvSpPr txBox="1"/>
          <p:nvPr userDrawn="1"/>
        </p:nvSpPr>
        <p:spPr>
          <a:xfrm>
            <a:off x="1350532" y="3415307"/>
            <a:ext cx="2025704" cy="369332"/>
          </a:xfrm>
          <a:prstGeom prst="rect">
            <a:avLst/>
          </a:prstGeom>
          <a:noFill/>
        </p:spPr>
        <p:txBody>
          <a:bodyPr wrap="square" rtlCol="0">
            <a:spAutoFit/>
          </a:bodyPr>
          <a:lstStyle/>
          <a:p>
            <a:pPr algn="l"/>
            <a:r>
              <a:rPr lang="en-US" sz="1800" b="0" dirty="0" err="1">
                <a:solidFill>
                  <a:schemeClr val="bg1"/>
                </a:solidFill>
              </a:rPr>
              <a:t>CLAconnect.com</a:t>
            </a:r>
            <a:endParaRPr lang="en-US" sz="1800" b="0" dirty="0">
              <a:solidFill>
                <a:schemeClr val="bg1"/>
              </a:solidFill>
            </a:endParaRPr>
          </a:p>
        </p:txBody>
      </p:sp>
      <p:pic>
        <p:nvPicPr>
          <p:cNvPr id="7" name="Picture 6">
            <a:hlinkClick r:id="rId2"/>
            <a:extLst>
              <a:ext uri="{FF2B5EF4-FFF2-40B4-BE49-F238E27FC236}">
                <a16:creationId xmlns:a16="http://schemas.microsoft.com/office/drawing/2014/main" id="{957DB0C5-16E9-ED72-F0CA-B4D6B0BF1F4E}"/>
              </a:ext>
            </a:extLst>
          </p:cNvPr>
          <p:cNvPicPr>
            <a:picLocks noChangeAspect="1"/>
          </p:cNvPicPr>
          <p:nvPr userDrawn="1"/>
        </p:nvPicPr>
        <p:blipFill>
          <a:blip r:embed="rId3">
            <a:alphaModFix amt="85000"/>
            <a:extLst>
              <a:ext uri="{28A0092B-C50C-407E-A947-70E740481C1C}">
                <a14:useLocalDpi xmlns:a14="http://schemas.microsoft.com/office/drawing/2010/main" val="0"/>
              </a:ext>
            </a:extLst>
          </a:blip>
          <a:srcRect/>
          <a:stretch/>
        </p:blipFill>
        <p:spPr>
          <a:xfrm>
            <a:off x="2259160" y="3880617"/>
            <a:ext cx="229981" cy="222341"/>
          </a:xfrm>
          <a:prstGeom prst="rect">
            <a:avLst/>
          </a:prstGeom>
        </p:spPr>
      </p:pic>
      <p:pic>
        <p:nvPicPr>
          <p:cNvPr id="8" name="Picture 7">
            <a:hlinkClick r:id="rId4"/>
            <a:extLst>
              <a:ext uri="{FF2B5EF4-FFF2-40B4-BE49-F238E27FC236}">
                <a16:creationId xmlns:a16="http://schemas.microsoft.com/office/drawing/2014/main" id="{7CD9B882-8B32-8344-11C5-A98B78BE3EE8}"/>
              </a:ext>
            </a:extLst>
          </p:cNvPr>
          <p:cNvPicPr>
            <a:picLocks noChangeAspect="1"/>
          </p:cNvPicPr>
          <p:nvPr userDrawn="1"/>
        </p:nvPicPr>
        <p:blipFill>
          <a:blip r:embed="rId5">
            <a:alphaModFix amt="80000"/>
            <a:extLst>
              <a:ext uri="{28A0092B-C50C-407E-A947-70E740481C1C}">
                <a14:useLocalDpi xmlns:a14="http://schemas.microsoft.com/office/drawing/2010/main"/>
              </a:ext>
            </a:extLst>
          </a:blip>
          <a:stretch>
            <a:fillRect/>
          </a:stretch>
        </p:blipFill>
        <p:spPr>
          <a:xfrm>
            <a:off x="1845211" y="3877239"/>
            <a:ext cx="229096" cy="229096"/>
          </a:xfrm>
          <a:prstGeom prst="rect">
            <a:avLst/>
          </a:prstGeom>
        </p:spPr>
      </p:pic>
      <p:pic>
        <p:nvPicPr>
          <p:cNvPr id="9" name="Picture 8">
            <a:hlinkClick r:id="rId6"/>
            <a:extLst>
              <a:ext uri="{FF2B5EF4-FFF2-40B4-BE49-F238E27FC236}">
                <a16:creationId xmlns:a16="http://schemas.microsoft.com/office/drawing/2014/main" id="{DCC8C19E-2F27-467B-32E1-90387981536D}"/>
              </a:ext>
            </a:extLst>
          </p:cNvPr>
          <p:cNvPicPr>
            <a:picLocks noChangeAspect="1"/>
          </p:cNvPicPr>
          <p:nvPr userDrawn="1"/>
        </p:nvPicPr>
        <p:blipFill>
          <a:blip r:embed="rId7">
            <a:alphaModFix amt="80000"/>
            <a:extLst>
              <a:ext uri="{28A0092B-C50C-407E-A947-70E740481C1C}">
                <a14:useLocalDpi xmlns:a14="http://schemas.microsoft.com/office/drawing/2010/main"/>
              </a:ext>
            </a:extLst>
          </a:blip>
          <a:stretch>
            <a:fillRect/>
          </a:stretch>
        </p:blipFill>
        <p:spPr>
          <a:xfrm>
            <a:off x="1437639" y="3880428"/>
            <a:ext cx="222718" cy="222718"/>
          </a:xfrm>
          <a:prstGeom prst="rect">
            <a:avLst/>
          </a:prstGeom>
        </p:spPr>
      </p:pic>
      <p:pic>
        <p:nvPicPr>
          <p:cNvPr id="10" name="Picture 9">
            <a:hlinkClick r:id="rId8"/>
            <a:extLst>
              <a:ext uri="{FF2B5EF4-FFF2-40B4-BE49-F238E27FC236}">
                <a16:creationId xmlns:a16="http://schemas.microsoft.com/office/drawing/2014/main" id="{A29D7AB9-1DB5-0DA0-4AEF-725A45B7AAA9}"/>
              </a:ext>
            </a:extLst>
          </p:cNvPr>
          <p:cNvPicPr>
            <a:picLocks noChangeAspect="1"/>
          </p:cNvPicPr>
          <p:nvPr userDrawn="1"/>
        </p:nvPicPr>
        <p:blipFill>
          <a:blip r:embed="rId9" cstate="print">
            <a:alphaModFix amt="80000"/>
            <a:extLst>
              <a:ext uri="{28A0092B-C50C-407E-A947-70E740481C1C}">
                <a14:useLocalDpi xmlns:a14="http://schemas.microsoft.com/office/drawing/2010/main"/>
              </a:ext>
            </a:extLst>
          </a:blip>
          <a:stretch>
            <a:fillRect/>
          </a:stretch>
        </p:blipFill>
        <p:spPr>
          <a:xfrm>
            <a:off x="2673996" y="3900779"/>
            <a:ext cx="257913" cy="182015"/>
          </a:xfrm>
          <a:prstGeom prst="rect">
            <a:avLst/>
          </a:prstGeom>
        </p:spPr>
      </p:pic>
      <p:pic>
        <p:nvPicPr>
          <p:cNvPr id="11" name="Picture 10">
            <a:hlinkClick r:id="rId10"/>
            <a:extLst>
              <a:ext uri="{FF2B5EF4-FFF2-40B4-BE49-F238E27FC236}">
                <a16:creationId xmlns:a16="http://schemas.microsoft.com/office/drawing/2014/main" id="{8F790A7C-62BD-98BF-0317-B49CE2E1EBD1}"/>
              </a:ext>
            </a:extLst>
          </p:cNvPr>
          <p:cNvPicPr>
            <a:picLocks noChangeAspect="1"/>
          </p:cNvPicPr>
          <p:nvPr userDrawn="1"/>
        </p:nvPicPr>
        <p:blipFill>
          <a:blip r:embed="rId11" cstate="print">
            <a:alphaModFix amt="80000"/>
            <a:extLst>
              <a:ext uri="{28A0092B-C50C-407E-A947-70E740481C1C}">
                <a14:useLocalDpi xmlns:a14="http://schemas.microsoft.com/office/drawing/2010/main"/>
              </a:ext>
            </a:extLst>
          </a:blip>
          <a:stretch>
            <a:fillRect/>
          </a:stretch>
        </p:blipFill>
        <p:spPr>
          <a:xfrm>
            <a:off x="3116761" y="3876797"/>
            <a:ext cx="229981" cy="229981"/>
          </a:xfrm>
          <a:prstGeom prst="rect">
            <a:avLst/>
          </a:prstGeom>
        </p:spPr>
      </p:pic>
      <p:sp>
        <p:nvSpPr>
          <p:cNvPr id="12" name="Content Placeholder 3">
            <a:extLst>
              <a:ext uri="{FF2B5EF4-FFF2-40B4-BE49-F238E27FC236}">
                <a16:creationId xmlns:a16="http://schemas.microsoft.com/office/drawing/2014/main" id="{0C6E5874-0E94-56AB-0EDF-AE33FD13974B}"/>
              </a:ext>
            </a:extLst>
          </p:cNvPr>
          <p:cNvSpPr>
            <a:spLocks noGrp="1"/>
          </p:cNvSpPr>
          <p:nvPr>
            <p:ph sz="half" idx="2" hasCustomPrompt="1"/>
          </p:nvPr>
        </p:nvSpPr>
        <p:spPr>
          <a:xfrm>
            <a:off x="1350532" y="326018"/>
            <a:ext cx="4210049" cy="2590800"/>
          </a:xfrm>
          <a:noFill/>
        </p:spPr>
        <p:txBody>
          <a:bodyPr anchor="ctr" anchorCtr="0"/>
          <a:lstStyle>
            <a:lvl1pPr marL="0" indent="3175">
              <a:spcBef>
                <a:spcPts val="0"/>
              </a:spcBef>
              <a:buNone/>
              <a:defRPr sz="2400" b="0" i="1">
                <a:solidFill>
                  <a:schemeClr val="bg1"/>
                </a:solidFill>
                <a:latin typeface="Georgia" panose="02040502050405020303" pitchFamily="18" charset="0"/>
              </a:defRPr>
            </a:lvl1pPr>
            <a:lvl2pPr marL="0" indent="3175">
              <a:spcBef>
                <a:spcPts val="0"/>
              </a:spcBef>
              <a:buNone/>
              <a:defRPr sz="1800" b="0">
                <a:solidFill>
                  <a:schemeClr val="bg1"/>
                </a:solidFill>
              </a:defRPr>
            </a:lvl2pPr>
            <a:lvl3pPr marL="0" indent="3175">
              <a:spcBef>
                <a:spcPts val="0"/>
              </a:spcBef>
              <a:buNone/>
              <a:defRPr sz="1600" b="0">
                <a:solidFill>
                  <a:schemeClr val="bg1"/>
                </a:solidFill>
              </a:defRPr>
            </a:lvl3pPr>
            <a:lvl4pPr marL="3175" indent="-3175">
              <a:spcBef>
                <a:spcPts val="0"/>
              </a:spcBef>
              <a:buNone/>
              <a:defRPr sz="1400" b="0">
                <a:solidFill>
                  <a:schemeClr val="bg1"/>
                </a:solidFill>
              </a:defRPr>
            </a:lvl4pPr>
            <a:lvl5pPr marL="0" indent="3175">
              <a:spcBef>
                <a:spcPts val="0"/>
              </a:spcBef>
              <a:buNone/>
              <a:defRPr sz="1400" b="0">
                <a:solidFill>
                  <a:schemeClr val="bg1"/>
                </a:solidFill>
              </a:defRPr>
            </a:lvl5pPr>
            <a:lvl6pPr>
              <a:defRPr sz="1800"/>
            </a:lvl6pPr>
            <a:lvl7pPr>
              <a:defRPr sz="1800"/>
            </a:lvl7pPr>
            <a:lvl8pPr>
              <a:defRPr sz="1800"/>
            </a:lvl8pPr>
            <a:lvl9pPr>
              <a:defRPr sz="1800"/>
            </a:lvl9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5" name="Picture 14" descr="Icon&#10;&#10;Description automatically generated">
            <a:extLst>
              <a:ext uri="{FF2B5EF4-FFF2-40B4-BE49-F238E27FC236}">
                <a16:creationId xmlns:a16="http://schemas.microsoft.com/office/drawing/2014/main" id="{EF7A6A09-0AFC-3E85-A15C-907C511C9D32}"/>
              </a:ext>
            </a:extLst>
          </p:cNvPr>
          <p:cNvPicPr>
            <a:picLocks noChangeAspect="1"/>
          </p:cNvPicPr>
          <p:nvPr userDrawn="1"/>
        </p:nvPicPr>
        <p:blipFill>
          <a:blip r:embed="rId12" cstate="print">
            <a:extLst>
              <a:ext uri="{28A0092B-C50C-407E-A947-70E740481C1C}">
                <a14:useLocalDpi xmlns:a14="http://schemas.microsoft.com/office/drawing/2010/main" val="0"/>
              </a:ext>
            </a:extLst>
          </a:blip>
          <a:stretch>
            <a:fillRect/>
          </a:stretch>
        </p:blipFill>
        <p:spPr>
          <a:xfrm>
            <a:off x="375440" y="3415307"/>
            <a:ext cx="694944" cy="694944"/>
          </a:xfrm>
          <a:prstGeom prst="rect">
            <a:avLst/>
          </a:prstGeom>
        </p:spPr>
      </p:pic>
      <p:sp>
        <p:nvSpPr>
          <p:cNvPr id="17" name="TextBox 16">
            <a:extLst>
              <a:ext uri="{FF2B5EF4-FFF2-40B4-BE49-F238E27FC236}">
                <a16:creationId xmlns:a16="http://schemas.microsoft.com/office/drawing/2014/main" id="{51E490E3-8DC5-F1FF-1DD3-8CCF5DD65522}"/>
              </a:ext>
            </a:extLst>
          </p:cNvPr>
          <p:cNvSpPr txBox="1"/>
          <p:nvPr userDrawn="1"/>
        </p:nvSpPr>
        <p:spPr>
          <a:xfrm>
            <a:off x="1321036" y="4285449"/>
            <a:ext cx="6497652" cy="276999"/>
          </a:xfrm>
          <a:prstGeom prst="rect">
            <a:avLst/>
          </a:prstGeom>
          <a:noFill/>
        </p:spPr>
        <p:txBody>
          <a:bodyPr wrap="square" rtlCol="0">
            <a:spAutoFit/>
          </a:bodyPr>
          <a:lstStyle/>
          <a:p>
            <a:pPr algn="l"/>
            <a:r>
              <a:rPr lang="en-US" sz="1200" spc="50" baseline="0" dirty="0">
                <a:solidFill>
                  <a:schemeClr val="bg1"/>
                </a:solidFill>
              </a:rPr>
              <a:t>CPAs  |  CONSULTANTS  |  WEALTH ADVISORS</a:t>
            </a:r>
          </a:p>
        </p:txBody>
      </p:sp>
      <p:sp>
        <p:nvSpPr>
          <p:cNvPr id="19" name="Rectangle 18">
            <a:extLst>
              <a:ext uri="{FF2B5EF4-FFF2-40B4-BE49-F238E27FC236}">
                <a16:creationId xmlns:a16="http://schemas.microsoft.com/office/drawing/2014/main" id="{A16B435C-7235-8E60-A1E2-EC36F464B8F0}"/>
              </a:ext>
            </a:extLst>
          </p:cNvPr>
          <p:cNvSpPr/>
          <p:nvPr userDrawn="1"/>
        </p:nvSpPr>
        <p:spPr>
          <a:xfrm>
            <a:off x="1321035" y="4509592"/>
            <a:ext cx="6807711" cy="33855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b="0" i="0" dirty="0">
                <a:solidFill>
                  <a:schemeClr val="bg1"/>
                </a:solidFill>
                <a:latin typeface="Calibri" panose="020F0502020204030204" pitchFamily="34" charset="0"/>
                <a:cs typeface="Calibri" panose="020F0502020204030204" pitchFamily="34" charset="0"/>
              </a:rPr>
              <a:t>©2024 CliftonLarsonAllen LLP. CLA (CliftonLarsonAllen LLP) </a:t>
            </a:r>
            <a:r>
              <a:rPr lang="en-US" sz="800" b="0" i="0" kern="1200" dirty="0">
                <a:solidFill>
                  <a:schemeClr val="bg1"/>
                </a:solidFill>
                <a:latin typeface="Calibri" panose="020F0502020204030204" pitchFamily="34" charset="0"/>
                <a:ea typeface="+mn-ea"/>
                <a:cs typeface="Calibri" panose="020F0502020204030204" pitchFamily="34" charset="0"/>
              </a:rPr>
              <a:t>is an </a:t>
            </a:r>
            <a:r>
              <a:rPr lang="en-US" sz="800" b="0" i="0" dirty="0">
                <a:solidFill>
                  <a:schemeClr val="bg1"/>
                </a:solidFill>
                <a:latin typeface="Calibri" panose="020F0502020204030204" pitchFamily="34" charset="0"/>
                <a:cs typeface="Calibri" panose="020F0502020204030204" pitchFamily="34" charset="0"/>
              </a:rPr>
              <a:t>independent network member of CLA Global. See </a:t>
            </a:r>
            <a:r>
              <a:rPr lang="en-US" sz="800" b="0" i="0" dirty="0">
                <a:solidFill>
                  <a:schemeClr val="bg1"/>
                </a:solidFill>
                <a:latin typeface="Calibri" panose="020F0502020204030204" pitchFamily="34" charset="0"/>
                <a:cs typeface="Calibri" panose="020F0502020204030204" pitchFamily="34" charset="0"/>
                <a:hlinkClick r:id="rId13" action="ppaction://hlinkfile">
                  <a:extLst>
                    <a:ext uri="{A12FA001-AC4F-418D-AE19-62706E023703}">
                      <ahyp:hlinkClr xmlns:ahyp="http://schemas.microsoft.com/office/drawing/2018/hyperlinkcolor" val="tx"/>
                    </a:ext>
                  </a:extLst>
                </a:hlinkClick>
              </a:rPr>
              <a:t>CLAglobal.com/disclaimer</a:t>
            </a:r>
            <a:r>
              <a:rPr lang="en-US" sz="800" b="0" i="0" dirty="0">
                <a:solidFill>
                  <a:schemeClr val="bg1"/>
                </a:solidFill>
                <a:latin typeface="Calibri" panose="020F0502020204030204" pitchFamily="34" charset="0"/>
                <a:cs typeface="Calibri" panose="020F0502020204030204" pitchFamily="34" charset="0"/>
              </a:rPr>
              <a:t>. </a:t>
            </a:r>
            <a:br>
              <a:rPr lang="en-US" sz="800" b="0" i="0" dirty="0">
                <a:solidFill>
                  <a:schemeClr val="bg1"/>
                </a:solidFill>
                <a:latin typeface="Calibri" panose="020F0502020204030204" pitchFamily="34" charset="0"/>
                <a:cs typeface="Calibri" panose="020F0502020204030204" pitchFamily="34" charset="0"/>
              </a:rPr>
            </a:br>
            <a:r>
              <a:rPr lang="en-US" sz="800" b="0" i="0" dirty="0">
                <a:solidFill>
                  <a:schemeClr val="bg1"/>
                </a:solidFill>
                <a:latin typeface="Calibri" panose="020F0502020204030204" pitchFamily="34" charset="0"/>
                <a:cs typeface="Calibri" panose="020F0502020204030204" pitchFamily="34" charset="0"/>
              </a:rPr>
              <a:t>Investment advisory services are offered through CliftonLarsonAllen Wealth Advisors, LLC, an SEC-registered investment advisor.</a:t>
            </a:r>
          </a:p>
        </p:txBody>
      </p:sp>
      <p:pic>
        <p:nvPicPr>
          <p:cNvPr id="20" name="Picture 19">
            <a:extLst>
              <a:ext uri="{FF2B5EF4-FFF2-40B4-BE49-F238E27FC236}">
                <a16:creationId xmlns:a16="http://schemas.microsoft.com/office/drawing/2014/main" id="{4084DDEC-229B-DFAC-92C6-48B9AEF23ADB}"/>
              </a:ext>
            </a:extLst>
          </p:cNvPr>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a:off x="373998" y="3437167"/>
            <a:ext cx="697827" cy="694944"/>
          </a:xfrm>
          <a:prstGeom prst="rect">
            <a:avLst/>
          </a:prstGeom>
        </p:spPr>
      </p:pic>
      <p:sp>
        <p:nvSpPr>
          <p:cNvPr id="21" name="Slide Number Placeholder 5">
            <a:extLst>
              <a:ext uri="{FF2B5EF4-FFF2-40B4-BE49-F238E27FC236}">
                <a16:creationId xmlns:a16="http://schemas.microsoft.com/office/drawing/2014/main" id="{9DDF8FBE-E58A-9D2E-1758-C71B632CFF8C}"/>
              </a:ext>
            </a:extLst>
          </p:cNvPr>
          <p:cNvSpPr>
            <a:spLocks noGrp="1"/>
          </p:cNvSpPr>
          <p:nvPr>
            <p:ph type="sldNum" sz="quarter" idx="4"/>
          </p:nvPr>
        </p:nvSpPr>
        <p:spPr>
          <a:xfrm>
            <a:off x="8686800" y="4772025"/>
            <a:ext cx="395782" cy="342900"/>
          </a:xfrm>
          <a:prstGeom prst="rect">
            <a:avLst/>
          </a:prstGeom>
        </p:spPr>
        <p:txBody>
          <a:bodyPr anchor="ctr" anchorCtr="0"/>
          <a:lstStyle>
            <a:lvl1pPr algn="r">
              <a:defRPr sz="800" b="0">
                <a:solidFill>
                  <a:schemeClr val="bg1"/>
                </a:solidFill>
              </a:defRPr>
            </a:lvl1pPr>
          </a:lstStyle>
          <a:p>
            <a:fld id="{6DAB3F6F-6A30-410C-8DAB-3E7769D71CBC}"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noFill/>
        </p:spPr>
        <p:txBody>
          <a:bodyPr/>
          <a:lstStyle>
            <a:lvl1pPr>
              <a:defRPr sz="3200"/>
            </a:lvl1pPr>
          </a:lstStyle>
          <a:p>
            <a:r>
              <a:rPr lang="en-US" dirty="0"/>
              <a:t>Click to Edit Title</a:t>
            </a:r>
          </a:p>
        </p:txBody>
      </p:sp>
      <p:sp>
        <p:nvSpPr>
          <p:cNvPr id="3" name="Content Placeholder 2"/>
          <p:cNvSpPr>
            <a:spLocks noGrp="1"/>
          </p:cNvSpPr>
          <p:nvPr>
            <p:ph idx="1" hasCustomPrompt="1"/>
          </p:nvPr>
        </p:nvSpPr>
        <p:spPr>
          <a:xfrm>
            <a:off x="457200" y="804672"/>
            <a:ext cx="8229600" cy="3672078"/>
          </a:xfrm>
        </p:spPr>
        <p:txBody>
          <a:bodyPr/>
          <a:lstStyle>
            <a:lvl1pPr>
              <a:defRPr sz="2400">
                <a:latin typeface="Calibri" panose="020F0502020204030204" pitchFamily="34" charset="0"/>
                <a:cs typeface="Calibri" panose="020F0502020204030204" pitchFamily="34" charset="0"/>
              </a:defRPr>
            </a:lvl1pPr>
            <a:lvl2pPr>
              <a:defRPr sz="2000">
                <a:latin typeface="Calibri" panose="020F0502020204030204" pitchFamily="34" charset="0"/>
                <a:cs typeface="Calibri" panose="020F0502020204030204" pitchFamily="34" charset="0"/>
              </a:defRPr>
            </a:lvl2pPr>
            <a:lvl3pPr>
              <a:defRPr sz="1800">
                <a:latin typeface="Calibri" panose="020F0502020204030204" pitchFamily="34" charset="0"/>
                <a:cs typeface="Calibri" panose="020F0502020204030204" pitchFamily="34" charset="0"/>
              </a:defRPr>
            </a:lvl3pPr>
            <a:lvl4pPr>
              <a:defRPr sz="1600">
                <a:latin typeface="Calibri" panose="020F0502020204030204" pitchFamily="34" charset="0"/>
                <a:cs typeface="Calibri" panose="020F0502020204030204" pitchFamily="34" charset="0"/>
              </a:defRPr>
            </a:lvl4pPr>
            <a:lvl5pPr>
              <a:defRPr sz="1600">
                <a:latin typeface="Calibri" panose="020F0502020204030204" pitchFamily="34" charset="0"/>
                <a:cs typeface="Calibri" panose="020F0502020204030204" pitchFamily="34" charset="0"/>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Footer Placeholder 3"/>
          <p:cNvSpPr>
            <a:spLocks noGrp="1"/>
          </p:cNvSpPr>
          <p:nvPr>
            <p:ph type="ftr" sz="quarter" idx="10"/>
          </p:nvPr>
        </p:nvSpPr>
        <p:spPr/>
        <p:txBody>
          <a:bodyPr/>
          <a:lstStyle>
            <a:lvl1pPr>
              <a:defRPr/>
            </a:lvl1pPr>
          </a:lstStyle>
          <a:p>
            <a:endParaRPr lang="en-US" dirty="0">
              <a:solidFill>
                <a:schemeClr val="accent1"/>
              </a:solidFill>
            </a:endParaRPr>
          </a:p>
        </p:txBody>
      </p:sp>
      <p:sp>
        <p:nvSpPr>
          <p:cNvPr id="5" name="Slide Number Placeholder 5">
            <a:extLst>
              <a:ext uri="{FF2B5EF4-FFF2-40B4-BE49-F238E27FC236}">
                <a16:creationId xmlns:a16="http://schemas.microsoft.com/office/drawing/2014/main" id="{3ECEE8F1-6244-75B0-A891-BC86FECC5895}"/>
              </a:ext>
            </a:extLst>
          </p:cNvPr>
          <p:cNvSpPr>
            <a:spLocks noGrp="1"/>
          </p:cNvSpPr>
          <p:nvPr>
            <p:ph type="sldNum" sz="quarter" idx="4"/>
          </p:nvPr>
        </p:nvSpPr>
        <p:spPr>
          <a:xfrm>
            <a:off x="8572280" y="4670591"/>
            <a:ext cx="395782" cy="342900"/>
          </a:xfrm>
          <a:prstGeom prst="rect">
            <a:avLst/>
          </a:prstGeom>
        </p:spPr>
        <p:txBody>
          <a:bodyPr anchor="ctr" anchorCtr="0"/>
          <a:lstStyle>
            <a:lvl1pPr algn="r">
              <a:defRPr sz="800" b="0">
                <a:solidFill>
                  <a:schemeClr val="accent1"/>
                </a:solidFill>
              </a:defRPr>
            </a:lvl1pPr>
          </a:lstStyle>
          <a:p>
            <a:fld id="{6DAB3F6F-6A30-410C-8DAB-3E7769D71CBC}" type="slidenum">
              <a:rPr lang="en-US" smtClean="0"/>
              <a:pPr/>
              <a:t>‹#›</a:t>
            </a:fld>
            <a:endParaRPr 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Sponsor Title Slid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E95F85E-9141-4318-A4CA-0B2733575B8A}"/>
              </a:ext>
            </a:extLst>
          </p:cNvPr>
          <p:cNvPicPr>
            <a:picLocks noChangeAspect="1"/>
          </p:cNvPicPr>
          <p:nvPr/>
        </p:nvPicPr>
        <p:blipFill>
          <a:blip r:embed="rId2">
            <a:extLst>
              <a:ext uri="{28A0092B-C50C-407E-A947-70E740481C1C}">
                <a14:useLocalDpi xmlns:a14="http://schemas.microsoft.com/office/drawing/2010/main" val="0"/>
              </a:ext>
            </a:extLst>
          </a:blip>
          <a:srcRect t="9013" b="9013"/>
          <a:stretch/>
        </p:blipFill>
        <p:spPr>
          <a:xfrm>
            <a:off x="0" y="0"/>
            <a:ext cx="9144000" cy="4203290"/>
          </a:xfrm>
          <a:prstGeom prst="rect">
            <a:avLst/>
          </a:prstGeom>
        </p:spPr>
      </p:pic>
      <p:pic>
        <p:nvPicPr>
          <p:cNvPr id="24" name="Picture 23">
            <a:extLst>
              <a:ext uri="{FF2B5EF4-FFF2-40B4-BE49-F238E27FC236}">
                <a16:creationId xmlns:a16="http://schemas.microsoft.com/office/drawing/2014/main" id="{D48EE3AD-BB26-46C1-A0B3-79A76397E6A4}"/>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060564" y="4489898"/>
            <a:ext cx="1880421" cy="470105"/>
          </a:xfrm>
          <a:prstGeom prst="rect">
            <a:avLst/>
          </a:prstGeom>
        </p:spPr>
      </p:pic>
      <p:pic>
        <p:nvPicPr>
          <p:cNvPr id="25" name="Picture 24">
            <a:extLst>
              <a:ext uri="{FF2B5EF4-FFF2-40B4-BE49-F238E27FC236}">
                <a16:creationId xmlns:a16="http://schemas.microsoft.com/office/drawing/2014/main" id="{4357834C-AECE-4692-A62C-184B1159CB9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03014" y="4445378"/>
            <a:ext cx="561467" cy="559146"/>
          </a:xfrm>
          <a:prstGeom prst="rect">
            <a:avLst/>
          </a:prstGeom>
        </p:spPr>
      </p:pic>
      <p:sp>
        <p:nvSpPr>
          <p:cNvPr id="2" name="Rectangle 1">
            <a:extLst>
              <a:ext uri="{FF2B5EF4-FFF2-40B4-BE49-F238E27FC236}">
                <a16:creationId xmlns:a16="http://schemas.microsoft.com/office/drawing/2014/main" id="{91ABBA9C-B6F3-C868-9E62-C719F2339381}"/>
              </a:ext>
            </a:extLst>
          </p:cNvPr>
          <p:cNvSpPr/>
          <p:nvPr userDrawn="1"/>
        </p:nvSpPr>
        <p:spPr bwMode="auto">
          <a:xfrm>
            <a:off x="0" y="0"/>
            <a:ext cx="9142644" cy="4203290"/>
          </a:xfrm>
          <a:prstGeom prst="rect">
            <a:avLst/>
          </a:prstGeom>
          <a:solidFill>
            <a:schemeClr val="accent1">
              <a:alpha val="71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ヒラギノ角ゴ Pro W3" pitchFamily="1" charset="-128"/>
            </a:endParaRPr>
          </a:p>
        </p:txBody>
      </p:sp>
      <p:sp>
        <p:nvSpPr>
          <p:cNvPr id="3" name="Rectangle 4">
            <a:extLst>
              <a:ext uri="{FF2B5EF4-FFF2-40B4-BE49-F238E27FC236}">
                <a16:creationId xmlns:a16="http://schemas.microsoft.com/office/drawing/2014/main" id="{2DF0BD17-98A6-C185-B0A9-3DDA744C2729}"/>
              </a:ext>
            </a:extLst>
          </p:cNvPr>
          <p:cNvSpPr>
            <a:spLocks noGrp="1" noChangeArrowheads="1"/>
          </p:cNvSpPr>
          <p:nvPr>
            <p:ph type="subTitle" idx="1" hasCustomPrompt="1"/>
          </p:nvPr>
        </p:nvSpPr>
        <p:spPr>
          <a:xfrm>
            <a:off x="620219" y="2571750"/>
            <a:ext cx="7903563" cy="367202"/>
          </a:xfrm>
          <a:noFill/>
        </p:spPr>
        <p:txBody>
          <a:bodyPr/>
          <a:lstStyle>
            <a:lvl1pPr marL="0" indent="0" algn="ctr">
              <a:buFontTx/>
              <a:buNone/>
              <a:defRPr sz="2000" b="0">
                <a:solidFill>
                  <a:schemeClr val="bg1"/>
                </a:solidFill>
                <a:latin typeface="Calibri" panose="020F0502020204030204" pitchFamily="34" charset="0"/>
                <a:cs typeface="Calibri" panose="020F0502020204030204" pitchFamily="34" charset="0"/>
              </a:defRPr>
            </a:lvl1pPr>
          </a:lstStyle>
          <a:p>
            <a:r>
              <a:rPr lang="en-US" dirty="0"/>
              <a:t>Click to edit subtitle</a:t>
            </a:r>
          </a:p>
        </p:txBody>
      </p:sp>
      <p:sp>
        <p:nvSpPr>
          <p:cNvPr id="5" name="Title 1">
            <a:extLst>
              <a:ext uri="{FF2B5EF4-FFF2-40B4-BE49-F238E27FC236}">
                <a16:creationId xmlns:a16="http://schemas.microsoft.com/office/drawing/2014/main" id="{447ED337-202C-2C92-EB17-73C3BDBA5CD8}"/>
              </a:ext>
            </a:extLst>
          </p:cNvPr>
          <p:cNvSpPr>
            <a:spLocks noGrp="1"/>
          </p:cNvSpPr>
          <p:nvPr>
            <p:ph type="title" hasCustomPrompt="1"/>
          </p:nvPr>
        </p:nvSpPr>
        <p:spPr>
          <a:xfrm>
            <a:off x="620220" y="1065884"/>
            <a:ext cx="7903561" cy="1394460"/>
          </a:xfrm>
          <a:noFill/>
        </p:spPr>
        <p:txBody>
          <a:bodyPr anchor="b"/>
          <a:lstStyle>
            <a:lvl1pPr algn="ctr">
              <a:defRPr sz="4000">
                <a:solidFill>
                  <a:schemeClr val="bg1"/>
                </a:solidFill>
                <a:latin typeface="Calibri" panose="020F0502020204030204" pitchFamily="34" charset="0"/>
                <a:cs typeface="Calibri" panose="020F0502020204030204" pitchFamily="34" charset="0"/>
              </a:defRPr>
            </a:lvl1pPr>
          </a:lstStyle>
          <a:p>
            <a:r>
              <a:rPr lang="en-US" dirty="0"/>
              <a:t>Click to Edit Title</a:t>
            </a:r>
          </a:p>
        </p:txBody>
      </p:sp>
      <p:sp>
        <p:nvSpPr>
          <p:cNvPr id="6" name="TextBox 5">
            <a:extLst>
              <a:ext uri="{FF2B5EF4-FFF2-40B4-BE49-F238E27FC236}">
                <a16:creationId xmlns:a16="http://schemas.microsoft.com/office/drawing/2014/main" id="{4345A6C7-4369-2814-996F-C18233FD0225}"/>
              </a:ext>
            </a:extLst>
          </p:cNvPr>
          <p:cNvSpPr txBox="1"/>
          <p:nvPr userDrawn="1"/>
        </p:nvSpPr>
        <p:spPr>
          <a:xfrm>
            <a:off x="1097395" y="4635403"/>
            <a:ext cx="1384300" cy="200055"/>
          </a:xfrm>
          <a:prstGeom prst="rect">
            <a:avLst/>
          </a:prstGeom>
          <a:noFill/>
        </p:spPr>
        <p:txBody>
          <a:bodyPr wrap="square" anchor="ctr" anchorCtr="0">
            <a:spAutoFit/>
          </a:bodyPr>
          <a:lstStyle/>
          <a:p>
            <a:pPr algn="l"/>
            <a:r>
              <a:rPr lang="en-US" sz="700" dirty="0">
                <a:solidFill>
                  <a:schemeClr val="accent1"/>
                </a:solidFill>
              </a:rPr>
              <a:t>©2024 CliftonLarsonAllen LLP</a:t>
            </a:r>
          </a:p>
        </p:txBody>
      </p:sp>
    </p:spTree>
    <p:extLst>
      <p:ext uri="{BB962C8B-B14F-4D97-AF65-F5344CB8AC3E}">
        <p14:creationId xmlns:p14="http://schemas.microsoft.com/office/powerpoint/2010/main" val="30257409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Co-Sponsored Events Section Header">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203D2850-7462-473A-A983-FE825D006B77}"/>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249700" y="485711"/>
            <a:ext cx="1880421" cy="470105"/>
          </a:xfrm>
          <a:prstGeom prst="rect">
            <a:avLst/>
          </a:prstGeom>
        </p:spPr>
      </p:pic>
      <p:pic>
        <p:nvPicPr>
          <p:cNvPr id="21" name="Picture 20">
            <a:extLst>
              <a:ext uri="{FF2B5EF4-FFF2-40B4-BE49-F238E27FC236}">
                <a16:creationId xmlns:a16="http://schemas.microsoft.com/office/drawing/2014/main" id="{3F1EFAD6-87EC-4A99-AA54-4ACE4F4AB9B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6020" y="441191"/>
            <a:ext cx="561466" cy="559146"/>
          </a:xfrm>
          <a:prstGeom prst="rect">
            <a:avLst/>
          </a:prstGeom>
        </p:spPr>
      </p:pic>
      <p:sp>
        <p:nvSpPr>
          <p:cNvPr id="18" name="Slide Number Placeholder 5"/>
          <p:cNvSpPr>
            <a:spLocks noGrp="1"/>
          </p:cNvSpPr>
          <p:nvPr>
            <p:ph type="sldNum" sz="quarter" idx="4"/>
          </p:nvPr>
        </p:nvSpPr>
        <p:spPr>
          <a:xfrm>
            <a:off x="8686800" y="4800600"/>
            <a:ext cx="395782" cy="342900"/>
          </a:xfrm>
          <a:prstGeom prst="rect">
            <a:avLst/>
          </a:prstGeom>
        </p:spPr>
        <p:txBody>
          <a:bodyPr anchor="ctr" anchorCtr="0"/>
          <a:lstStyle>
            <a:lvl1pPr algn="r">
              <a:defRPr sz="900" b="1">
                <a:solidFill>
                  <a:schemeClr val="bg1"/>
                </a:solidFill>
              </a:defRPr>
            </a:lvl1pPr>
          </a:lstStyle>
          <a:p>
            <a:fld id="{F8E24598-D429-A34B-B4A6-5808099B37D3}" type="slidenum">
              <a:rPr lang="en-US" smtClean="0"/>
              <a:pPr/>
              <a:t>‹#›</a:t>
            </a:fld>
            <a:endParaRPr lang="en-US" dirty="0"/>
          </a:p>
        </p:txBody>
      </p:sp>
      <p:sp>
        <p:nvSpPr>
          <p:cNvPr id="14" name="Rectangle 4"/>
          <p:cNvSpPr>
            <a:spLocks noGrp="1" noChangeArrowheads="1"/>
          </p:cNvSpPr>
          <p:nvPr>
            <p:ph type="subTitle" idx="1" hasCustomPrompt="1"/>
          </p:nvPr>
        </p:nvSpPr>
        <p:spPr>
          <a:xfrm>
            <a:off x="438380" y="2939786"/>
            <a:ext cx="3958129" cy="718139"/>
          </a:xfrm>
          <a:noFill/>
        </p:spPr>
        <p:txBody>
          <a:bodyPr/>
          <a:lstStyle>
            <a:lvl1pPr marL="0" indent="0" algn="l">
              <a:buFontTx/>
              <a:buNone/>
              <a:defRPr sz="1400" b="0">
                <a:solidFill>
                  <a:schemeClr val="accent1"/>
                </a:solidFill>
              </a:defRPr>
            </a:lvl1pPr>
          </a:lstStyle>
          <a:p>
            <a:r>
              <a:rPr lang="en-US" dirty="0"/>
              <a:t>Click to edit subtitle</a:t>
            </a:r>
          </a:p>
        </p:txBody>
      </p:sp>
      <p:sp>
        <p:nvSpPr>
          <p:cNvPr id="15" name="Rectangle 3"/>
          <p:cNvSpPr>
            <a:spLocks noGrp="1" noChangeArrowheads="1"/>
          </p:cNvSpPr>
          <p:nvPr>
            <p:ph type="ctrTitle" hasCustomPrompt="1"/>
          </p:nvPr>
        </p:nvSpPr>
        <p:spPr>
          <a:xfrm>
            <a:off x="438381" y="1715846"/>
            <a:ext cx="3958128" cy="1167503"/>
          </a:xfrm>
          <a:noFill/>
        </p:spPr>
        <p:txBody>
          <a:bodyPr anchor="b" anchorCtr="0"/>
          <a:lstStyle>
            <a:lvl1pPr algn="l">
              <a:defRPr sz="2800">
                <a:solidFill>
                  <a:schemeClr val="accent1"/>
                </a:solidFill>
              </a:defRPr>
            </a:lvl1pPr>
          </a:lstStyle>
          <a:p>
            <a:r>
              <a:rPr lang="en-US" dirty="0"/>
              <a:t>Section Header Layout for Co-Sponsored Events </a:t>
            </a:r>
          </a:p>
        </p:txBody>
      </p:sp>
      <p:sp>
        <p:nvSpPr>
          <p:cNvPr id="25" name="TextBox 24">
            <a:extLst>
              <a:ext uri="{FF2B5EF4-FFF2-40B4-BE49-F238E27FC236}">
                <a16:creationId xmlns:a16="http://schemas.microsoft.com/office/drawing/2014/main" id="{19F03521-D284-4383-B3BB-F003F95FDCE0}"/>
              </a:ext>
            </a:extLst>
          </p:cNvPr>
          <p:cNvSpPr txBox="1"/>
          <p:nvPr/>
        </p:nvSpPr>
        <p:spPr>
          <a:xfrm>
            <a:off x="9448799" y="1955854"/>
            <a:ext cx="2324100" cy="2677656"/>
          </a:xfrm>
          <a:prstGeom prst="rect">
            <a:avLst/>
          </a:prstGeom>
          <a:solidFill>
            <a:schemeClr val="accent3">
              <a:lumMod val="20000"/>
              <a:lumOff val="80000"/>
            </a:schemeClr>
          </a:solidFill>
          <a:ln>
            <a:noFill/>
          </a:ln>
          <a:effectLst/>
        </p:spPr>
        <p:style>
          <a:lnRef idx="1">
            <a:schemeClr val="accent4"/>
          </a:lnRef>
          <a:fillRef idx="2">
            <a:schemeClr val="accent4"/>
          </a:fillRef>
          <a:effectRef idx="1">
            <a:schemeClr val="accent4"/>
          </a:effectRef>
          <a:fontRef idx="minor">
            <a:schemeClr val="dk1"/>
          </a:fontRef>
        </p:style>
        <p:txBody>
          <a:bodyPr wrap="square" rtlCol="0">
            <a:spAutoFit/>
          </a:bodyPr>
          <a:lstStyle/>
          <a:p>
            <a:r>
              <a:rPr lang="en-US" sz="1200" b="1" baseline="0" dirty="0"/>
              <a:t>To add a sponsor logo:</a:t>
            </a:r>
            <a:endParaRPr lang="en-US" sz="1200" b="0" baseline="0" dirty="0"/>
          </a:p>
          <a:p>
            <a:r>
              <a:rPr lang="en-US" sz="1200" baseline="0" dirty="0"/>
              <a:t>Go to </a:t>
            </a:r>
            <a:r>
              <a:rPr lang="en-US" sz="1200" b="1" baseline="0" dirty="0"/>
              <a:t>View</a:t>
            </a:r>
            <a:r>
              <a:rPr lang="en-US" sz="1200" baseline="0" dirty="0"/>
              <a:t> / </a:t>
            </a:r>
            <a:r>
              <a:rPr lang="en-US" sz="1200" b="1" baseline="0" dirty="0"/>
              <a:t>Slide Master </a:t>
            </a:r>
          </a:p>
          <a:p>
            <a:endParaRPr lang="en-US" sz="1200" b="1" baseline="0" dirty="0"/>
          </a:p>
          <a:p>
            <a:r>
              <a:rPr lang="en-US" sz="1200" baseline="0" dirty="0"/>
              <a:t>right click on </a:t>
            </a:r>
            <a:r>
              <a:rPr lang="en-US" sz="1200" b="1" baseline="0" dirty="0"/>
              <a:t>Add sponsor logo here</a:t>
            </a:r>
            <a:r>
              <a:rPr lang="en-US" sz="1200" baseline="0" dirty="0"/>
              <a:t>, select </a:t>
            </a:r>
            <a:r>
              <a:rPr lang="en-US" sz="1200" b="1" baseline="0" dirty="0"/>
              <a:t>Change picture… </a:t>
            </a:r>
            <a:r>
              <a:rPr lang="en-US" sz="1200" baseline="0" dirty="0"/>
              <a:t>Browse to your saved co-sponsor’s logo and click </a:t>
            </a:r>
            <a:r>
              <a:rPr lang="en-US" sz="1200" b="1" baseline="0" dirty="0"/>
              <a:t>Insert.</a:t>
            </a:r>
          </a:p>
          <a:p>
            <a:endParaRPr lang="en-US" sz="1200" b="1" baseline="0" dirty="0"/>
          </a:p>
          <a:p>
            <a:r>
              <a:rPr lang="en-US" sz="1200" b="0" i="1" baseline="0" dirty="0"/>
              <a:t>or</a:t>
            </a:r>
          </a:p>
          <a:p>
            <a:endParaRPr lang="en-US" sz="1200" b="1" baseline="0" dirty="0"/>
          </a:p>
          <a:p>
            <a:r>
              <a:rPr lang="en-US" sz="1200" b="1" baseline="0" dirty="0"/>
              <a:t>delete </a:t>
            </a:r>
            <a:r>
              <a:rPr lang="en-US" sz="1200" b="0" baseline="0" dirty="0"/>
              <a:t>the </a:t>
            </a:r>
            <a:r>
              <a:rPr lang="en-US" sz="1200" b="1" baseline="0" dirty="0"/>
              <a:t>Add sponsor logo here graphic </a:t>
            </a:r>
            <a:r>
              <a:rPr lang="en-US" sz="1200" b="0" baseline="0" dirty="0"/>
              <a:t>and </a:t>
            </a:r>
            <a:r>
              <a:rPr lang="en-US" sz="1200" b="1" baseline="0" dirty="0"/>
              <a:t>Paste </a:t>
            </a:r>
            <a:r>
              <a:rPr lang="en-US" sz="1200" b="0" baseline="0" dirty="0"/>
              <a:t>in the sponsor logo. Scale and position the logo so it fits in the lower right corner.</a:t>
            </a:r>
            <a:endParaRPr lang="en-US" sz="1200" b="0" dirty="0"/>
          </a:p>
        </p:txBody>
      </p:sp>
      <p:sp>
        <p:nvSpPr>
          <p:cNvPr id="3" name="Slide Number Placeholder 5">
            <a:extLst>
              <a:ext uri="{FF2B5EF4-FFF2-40B4-BE49-F238E27FC236}">
                <a16:creationId xmlns:a16="http://schemas.microsoft.com/office/drawing/2014/main" id="{194A79A8-ED35-4FA2-DF89-F7734DE2E85D}"/>
              </a:ext>
            </a:extLst>
          </p:cNvPr>
          <p:cNvSpPr txBox="1">
            <a:spLocks/>
          </p:cNvSpPr>
          <p:nvPr userDrawn="1"/>
        </p:nvSpPr>
        <p:spPr>
          <a:xfrm>
            <a:off x="8686800" y="4772025"/>
            <a:ext cx="395782" cy="342900"/>
          </a:xfrm>
          <a:prstGeom prst="rect">
            <a:avLst/>
          </a:prstGeom>
        </p:spPr>
        <p:txBody>
          <a:bodyPr anchor="ctr" anchorCtr="0"/>
          <a:lstStyle>
            <a:defPPr>
              <a:defRPr lang="en-US"/>
            </a:defPPr>
            <a:lvl1pPr marL="0" algn="r" defTabSz="914400" rtl="0" eaLnBrk="1" latinLnBrk="0" hangingPunct="1">
              <a:defRPr sz="800" b="0" kern="1200">
                <a:solidFill>
                  <a:schemeClr val="accent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DAB3F6F-6A30-410C-8DAB-3E7769D71CBC}" type="slidenum">
              <a:rPr lang="en-US" smtClean="0"/>
              <a:pPr/>
              <a:t>‹#›</a:t>
            </a:fld>
            <a:endParaRPr lang="en-US" dirty="0"/>
          </a:p>
        </p:txBody>
      </p:sp>
      <p:pic>
        <p:nvPicPr>
          <p:cNvPr id="4" name="Picture 3">
            <a:extLst>
              <a:ext uri="{FF2B5EF4-FFF2-40B4-BE49-F238E27FC236}">
                <a16:creationId xmlns:a16="http://schemas.microsoft.com/office/drawing/2014/main" id="{3CA4EF7C-703D-B50B-8E58-7C053EAD51E6}"/>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18201" t="-4096" r="31527" b="4096"/>
          <a:stretch/>
        </p:blipFill>
        <p:spPr>
          <a:xfrm>
            <a:off x="5263368" y="0"/>
            <a:ext cx="3880632" cy="5143500"/>
          </a:xfrm>
          <a:prstGeom prst="rect">
            <a:avLst/>
          </a:prstGeom>
        </p:spPr>
      </p:pic>
      <p:sp>
        <p:nvSpPr>
          <p:cNvPr id="2" name="Rectangle 1">
            <a:extLst>
              <a:ext uri="{FF2B5EF4-FFF2-40B4-BE49-F238E27FC236}">
                <a16:creationId xmlns:a16="http://schemas.microsoft.com/office/drawing/2014/main" id="{FE4D29CC-865B-458C-07F8-97EA89A1730B}"/>
              </a:ext>
            </a:extLst>
          </p:cNvPr>
          <p:cNvSpPr/>
          <p:nvPr userDrawn="1"/>
        </p:nvSpPr>
        <p:spPr>
          <a:xfrm>
            <a:off x="104553" y="4772025"/>
            <a:ext cx="5937001" cy="30777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700" b="0" i="0" kern="1200" dirty="0">
                <a:solidFill>
                  <a:schemeClr val="accent1"/>
                </a:solidFill>
                <a:latin typeface="Calibri" panose="020F0502020204030204" pitchFamily="34" charset="0"/>
                <a:ea typeface="+mn-ea"/>
                <a:cs typeface="Calibri" panose="020F0502020204030204" pitchFamily="34" charset="0"/>
              </a:rPr>
              <a:t>©2024 CliftonLarsonAllen LLP. CLA (CliftonLarsonAllen LLP) is an independent network member of CLA Global. See CLAglobal.com/disclaimer. </a:t>
            </a:r>
            <a:br>
              <a:rPr lang="en-US" sz="700" b="0" i="0" kern="1200" dirty="0">
                <a:solidFill>
                  <a:schemeClr val="accent1"/>
                </a:solidFill>
                <a:latin typeface="Calibri" panose="020F0502020204030204" pitchFamily="34" charset="0"/>
                <a:ea typeface="+mn-ea"/>
                <a:cs typeface="Calibri" panose="020F0502020204030204" pitchFamily="34" charset="0"/>
              </a:rPr>
            </a:br>
            <a:r>
              <a:rPr lang="en-US" sz="700" b="0" i="0" kern="1200" dirty="0">
                <a:solidFill>
                  <a:schemeClr val="accent1"/>
                </a:solidFill>
                <a:latin typeface="Calibri" panose="020F0502020204030204" pitchFamily="34" charset="0"/>
                <a:ea typeface="+mn-ea"/>
                <a:cs typeface="Calibri" panose="020F0502020204030204" pitchFamily="34" charset="0"/>
              </a:rPr>
              <a:t>Investment advisory services are offered through CliftonLarsonAllen Wealth Advisors, LLC, an SEC-registered investment advisor.</a:t>
            </a:r>
          </a:p>
        </p:txBody>
      </p:sp>
    </p:spTree>
    <p:extLst>
      <p:ext uri="{BB962C8B-B14F-4D97-AF65-F5344CB8AC3E}">
        <p14:creationId xmlns:p14="http://schemas.microsoft.com/office/powerpoint/2010/main" val="27541145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p:cSld name="Document Cover">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59C0002F-7C2F-DA97-5004-D9700D657B7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5839" t="44269" r="28796"/>
          <a:stretch/>
        </p:blipFill>
        <p:spPr>
          <a:xfrm>
            <a:off x="5656521" y="0"/>
            <a:ext cx="3486123" cy="5143500"/>
          </a:xfrm>
          <a:prstGeom prst="rect">
            <a:avLst/>
          </a:prstGeom>
        </p:spPr>
      </p:pic>
      <p:sp>
        <p:nvSpPr>
          <p:cNvPr id="10" name="Rectangle 4"/>
          <p:cNvSpPr>
            <a:spLocks noGrp="1" noChangeArrowheads="1"/>
          </p:cNvSpPr>
          <p:nvPr>
            <p:ph type="subTitle" idx="1" hasCustomPrompt="1"/>
          </p:nvPr>
        </p:nvSpPr>
        <p:spPr>
          <a:xfrm>
            <a:off x="528219" y="1900662"/>
            <a:ext cx="4584108" cy="638318"/>
          </a:xfrm>
          <a:noFill/>
        </p:spPr>
        <p:txBody>
          <a:bodyPr/>
          <a:lstStyle>
            <a:lvl1pPr marL="0" indent="0" algn="l">
              <a:buFontTx/>
              <a:buNone/>
              <a:defRPr sz="1800" b="0">
                <a:solidFill>
                  <a:schemeClr val="accent1"/>
                </a:solidFill>
                <a:latin typeface="Calibri" panose="020F0502020204030204" pitchFamily="34" charset="0"/>
                <a:cs typeface="Calibri" panose="020F0502020204030204" pitchFamily="34" charset="0"/>
              </a:defRPr>
            </a:lvl1pPr>
          </a:lstStyle>
          <a:p>
            <a:r>
              <a:rPr lang="en-US" dirty="0"/>
              <a:t>Click to edit subtitle</a:t>
            </a:r>
          </a:p>
        </p:txBody>
      </p:sp>
      <p:sp>
        <p:nvSpPr>
          <p:cNvPr id="11" name="Title 1"/>
          <p:cNvSpPr>
            <a:spLocks noGrp="1"/>
          </p:cNvSpPr>
          <p:nvPr>
            <p:ph type="title" hasCustomPrompt="1"/>
          </p:nvPr>
        </p:nvSpPr>
        <p:spPr>
          <a:xfrm>
            <a:off x="528219" y="649193"/>
            <a:ext cx="4584108" cy="1210318"/>
          </a:xfrm>
          <a:noFill/>
        </p:spPr>
        <p:txBody>
          <a:bodyPr anchor="b" anchorCtr="0"/>
          <a:lstStyle>
            <a:lvl1pPr>
              <a:defRPr sz="2800">
                <a:solidFill>
                  <a:schemeClr val="accent1"/>
                </a:solidFill>
              </a:defRPr>
            </a:lvl1pPr>
          </a:lstStyle>
          <a:p>
            <a:r>
              <a:rPr lang="en-US" dirty="0"/>
              <a:t>Click to Edit Title</a:t>
            </a:r>
          </a:p>
        </p:txBody>
      </p:sp>
      <p:sp>
        <p:nvSpPr>
          <p:cNvPr id="2" name="Slide Number Placeholder 5">
            <a:extLst>
              <a:ext uri="{FF2B5EF4-FFF2-40B4-BE49-F238E27FC236}">
                <a16:creationId xmlns:a16="http://schemas.microsoft.com/office/drawing/2014/main" id="{49890C2A-4818-057C-3065-1F20357CCF88}"/>
              </a:ext>
            </a:extLst>
          </p:cNvPr>
          <p:cNvSpPr>
            <a:spLocks noGrp="1"/>
          </p:cNvSpPr>
          <p:nvPr>
            <p:ph type="sldNum" sz="quarter" idx="4"/>
          </p:nvPr>
        </p:nvSpPr>
        <p:spPr>
          <a:xfrm>
            <a:off x="8686800" y="4772025"/>
            <a:ext cx="395782" cy="342900"/>
          </a:xfrm>
          <a:prstGeom prst="rect">
            <a:avLst/>
          </a:prstGeom>
        </p:spPr>
        <p:txBody>
          <a:bodyPr anchor="ctr" anchorCtr="0"/>
          <a:lstStyle>
            <a:lvl1pPr algn="r">
              <a:defRPr sz="800" b="0">
                <a:solidFill>
                  <a:schemeClr val="tx1"/>
                </a:solidFill>
              </a:defRPr>
            </a:lvl1pPr>
          </a:lstStyle>
          <a:p>
            <a:fld id="{6DAB3F6F-6A30-410C-8DAB-3E7769D71CBC}" type="slidenum">
              <a:rPr lang="en-US" smtClean="0"/>
              <a:pPr/>
              <a:t>‹#›</a:t>
            </a:fld>
            <a:endParaRPr lang="en-US" dirty="0"/>
          </a:p>
        </p:txBody>
      </p:sp>
      <p:pic>
        <p:nvPicPr>
          <p:cNvPr id="8" name="Picture 7" descr="Text&#10;&#10;Description automatically generated">
            <a:extLst>
              <a:ext uri="{FF2B5EF4-FFF2-40B4-BE49-F238E27FC236}">
                <a16:creationId xmlns:a16="http://schemas.microsoft.com/office/drawing/2014/main" id="{742A29E9-7264-2DFC-F26C-44C1FEAFC9D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28219" y="3545467"/>
            <a:ext cx="3265438" cy="727083"/>
          </a:xfrm>
          <a:prstGeom prst="rect">
            <a:avLst/>
          </a:prstGeom>
        </p:spPr>
      </p:pic>
      <p:sp>
        <p:nvSpPr>
          <p:cNvPr id="3" name="Rectangle 2">
            <a:extLst>
              <a:ext uri="{FF2B5EF4-FFF2-40B4-BE49-F238E27FC236}">
                <a16:creationId xmlns:a16="http://schemas.microsoft.com/office/drawing/2014/main" id="{6BF99A3F-9192-54B0-DA68-6E39CA21E057}"/>
              </a:ext>
            </a:extLst>
          </p:cNvPr>
          <p:cNvSpPr/>
          <p:nvPr userDrawn="1"/>
        </p:nvSpPr>
        <p:spPr>
          <a:xfrm>
            <a:off x="104553" y="4772025"/>
            <a:ext cx="5937001" cy="30777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700" b="0" i="0" kern="1200" dirty="0">
                <a:solidFill>
                  <a:schemeClr val="accent1"/>
                </a:solidFill>
                <a:latin typeface="Calibri" panose="020F0502020204030204" pitchFamily="34" charset="0"/>
                <a:ea typeface="+mn-ea"/>
                <a:cs typeface="Calibri" panose="020F0502020204030204" pitchFamily="34" charset="0"/>
              </a:rPr>
              <a:t>©2024 CliftonLarsonAllen LLP. CLA (CliftonLarsonAllen LLP) is an independent network member of CLA Global. See CLAglobal.com/disclaimer. </a:t>
            </a:r>
            <a:br>
              <a:rPr lang="en-US" sz="700" b="0" i="0" kern="1200" dirty="0">
                <a:solidFill>
                  <a:schemeClr val="accent1"/>
                </a:solidFill>
                <a:latin typeface="Calibri" panose="020F0502020204030204" pitchFamily="34" charset="0"/>
                <a:ea typeface="+mn-ea"/>
                <a:cs typeface="Calibri" panose="020F0502020204030204" pitchFamily="34" charset="0"/>
              </a:rPr>
            </a:br>
            <a:r>
              <a:rPr lang="en-US" sz="700" b="0" i="0" kern="1200" dirty="0">
                <a:solidFill>
                  <a:schemeClr val="accent1"/>
                </a:solidFill>
                <a:latin typeface="Calibri" panose="020F0502020204030204" pitchFamily="34" charset="0"/>
                <a:ea typeface="+mn-ea"/>
                <a:cs typeface="Calibri" panose="020F0502020204030204" pitchFamily="34" charset="0"/>
              </a:rPr>
              <a:t>Investment advisory services are offered through CliftonLarsonAllen Wealth Advisors, LLC, an SEC-registered investment advisor.</a:t>
            </a:r>
          </a:p>
        </p:txBody>
      </p:sp>
    </p:spTree>
    <p:extLst>
      <p:ext uri="{BB962C8B-B14F-4D97-AF65-F5344CB8AC3E}">
        <p14:creationId xmlns:p14="http://schemas.microsoft.com/office/powerpoint/2010/main" val="273087918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1_Opening Disclaimers">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3B4EA88A-9689-4472-A383-DB5C9CDF7FDE}"/>
              </a:ext>
            </a:extLst>
          </p:cNvPr>
          <p:cNvSpPr>
            <a:spLocks noGrp="1"/>
          </p:cNvSpPr>
          <p:nvPr>
            <p:ph type="ftr" sz="quarter" idx="11"/>
          </p:nvPr>
        </p:nvSpPr>
        <p:spPr>
          <a:xfrm>
            <a:off x="295015" y="4935744"/>
            <a:ext cx="2895600" cy="171450"/>
          </a:xfrm>
        </p:spPr>
        <p:txBody>
          <a:bodyPr/>
          <a:lstStyle/>
          <a:p>
            <a:endParaRPr lang="en-US" dirty="0"/>
          </a:p>
        </p:txBody>
      </p:sp>
      <p:grpSp>
        <p:nvGrpSpPr>
          <p:cNvPr id="5" name="Group 4">
            <a:extLst>
              <a:ext uri="{FF2B5EF4-FFF2-40B4-BE49-F238E27FC236}">
                <a16:creationId xmlns:a16="http://schemas.microsoft.com/office/drawing/2014/main" id="{87020407-D88B-47CB-870A-C2B0386CED2C}"/>
              </a:ext>
            </a:extLst>
          </p:cNvPr>
          <p:cNvGrpSpPr/>
          <p:nvPr/>
        </p:nvGrpSpPr>
        <p:grpSpPr>
          <a:xfrm>
            <a:off x="161778" y="950624"/>
            <a:ext cx="8820444" cy="3626265"/>
            <a:chOff x="161778" y="950624"/>
            <a:chExt cx="8820444" cy="3925791"/>
          </a:xfrm>
        </p:grpSpPr>
        <p:sp>
          <p:nvSpPr>
            <p:cNvPr id="6" name="Content Placeholder 5">
              <a:extLst>
                <a:ext uri="{FF2B5EF4-FFF2-40B4-BE49-F238E27FC236}">
                  <a16:creationId xmlns:a16="http://schemas.microsoft.com/office/drawing/2014/main" id="{E5E5A5E0-8EB2-448D-BDAE-AA76D94D9940}"/>
                </a:ext>
              </a:extLst>
            </p:cNvPr>
            <p:cNvSpPr txBox="1">
              <a:spLocks/>
            </p:cNvSpPr>
            <p:nvPr/>
          </p:nvSpPr>
          <p:spPr>
            <a:xfrm>
              <a:off x="161778" y="950624"/>
              <a:ext cx="4410222" cy="3925789"/>
            </a:xfrm>
            <a:prstGeom prst="rect">
              <a:avLst/>
            </a:prstGeom>
            <a:solidFill>
              <a:schemeClr val="accent2">
                <a:lumMod val="40000"/>
                <a:lumOff val="60000"/>
              </a:schemeClr>
            </a:solidFill>
          </p:spPr>
          <p:txBody>
            <a:bodyPr lIns="182880" tIns="182880" rIns="182880" bIns="182880"/>
            <a:lstStyle>
              <a:lvl1pPr marL="342900" indent="-342900" algn="l" rtl="0" eaLnBrk="1" fontAlgn="base" hangingPunct="1">
                <a:spcBef>
                  <a:spcPct val="20000"/>
                </a:spcBef>
                <a:spcAft>
                  <a:spcPct val="0"/>
                </a:spcAft>
                <a:buClr>
                  <a:schemeClr val="accent2"/>
                </a:buClr>
                <a:buSzPct val="120000"/>
                <a:buFont typeface="Arial" panose="020B0604020202020204" pitchFamily="34" charset="0"/>
                <a:buChar char="•"/>
                <a:defRPr sz="2400">
                  <a:solidFill>
                    <a:schemeClr val="tx2"/>
                  </a:solidFill>
                  <a:latin typeface="Calibri" pitchFamily="34" charset="0"/>
                  <a:ea typeface="+mn-ea"/>
                  <a:cs typeface="Calibri" pitchFamily="34" charset="0"/>
                </a:defRPr>
              </a:lvl1pPr>
              <a:lvl2pPr marL="742950" indent="-285750" algn="l" rtl="0" eaLnBrk="1" fontAlgn="base" hangingPunct="1">
                <a:spcBef>
                  <a:spcPct val="20000"/>
                </a:spcBef>
                <a:spcAft>
                  <a:spcPct val="0"/>
                </a:spcAft>
                <a:buClr>
                  <a:schemeClr val="accent2"/>
                </a:buClr>
                <a:buFont typeface="Courier New" panose="02070309020205020404" pitchFamily="49" charset="0"/>
                <a:buChar char="o"/>
                <a:defRPr sz="2000">
                  <a:solidFill>
                    <a:schemeClr val="tx2"/>
                  </a:solidFill>
                  <a:latin typeface="Calibri" pitchFamily="34" charset="0"/>
                  <a:ea typeface="+mn-ea"/>
                  <a:cs typeface="Calibri" pitchFamily="34" charset="0"/>
                </a:defRPr>
              </a:lvl2pPr>
              <a:lvl3pPr marL="1143000" indent="-228600" algn="l" rtl="0" eaLnBrk="1" fontAlgn="base" hangingPunct="1">
                <a:spcBef>
                  <a:spcPct val="20000"/>
                </a:spcBef>
                <a:spcAft>
                  <a:spcPct val="0"/>
                </a:spcAft>
                <a:buClr>
                  <a:schemeClr val="accent2"/>
                </a:buClr>
                <a:buSzPct val="85000"/>
                <a:buFont typeface="Wingdings" panose="05000000000000000000" pitchFamily="2" charset="2"/>
                <a:buChar char="§"/>
                <a:defRPr sz="1800">
                  <a:solidFill>
                    <a:schemeClr val="tx2"/>
                  </a:solidFill>
                  <a:latin typeface="Calibri" pitchFamily="34" charset="0"/>
                  <a:ea typeface="+mn-ea"/>
                  <a:cs typeface="Calibri" pitchFamily="34" charset="0"/>
                </a:defRPr>
              </a:lvl3pPr>
              <a:lvl4pPr marL="1600200" indent="-228600" algn="l" rtl="0" eaLnBrk="1" fontAlgn="base" hangingPunct="1">
                <a:spcBef>
                  <a:spcPct val="20000"/>
                </a:spcBef>
                <a:spcAft>
                  <a:spcPct val="0"/>
                </a:spcAft>
                <a:buClr>
                  <a:schemeClr val="accent2"/>
                </a:buClr>
                <a:buFont typeface="Arial" panose="020B0604020202020204" pitchFamily="34" charset="0"/>
                <a:buChar char="•"/>
                <a:defRPr sz="1600">
                  <a:solidFill>
                    <a:schemeClr val="tx2"/>
                  </a:solidFill>
                  <a:latin typeface="Calibri" pitchFamily="34" charset="0"/>
                  <a:ea typeface="+mn-ea"/>
                  <a:cs typeface="Calibri" pitchFamily="34" charset="0"/>
                </a:defRPr>
              </a:lvl4pPr>
              <a:lvl5pPr marL="2057400" indent="-228600" algn="l" rtl="0" eaLnBrk="1" fontAlgn="base" hangingPunct="1">
                <a:spcBef>
                  <a:spcPct val="20000"/>
                </a:spcBef>
                <a:spcAft>
                  <a:spcPct val="0"/>
                </a:spcAft>
                <a:buClr>
                  <a:schemeClr val="accent2"/>
                </a:buClr>
                <a:buFont typeface="Arial" panose="020B0604020202020204" pitchFamily="34" charset="0"/>
                <a:buChar char="•"/>
                <a:defRPr sz="1600">
                  <a:solidFill>
                    <a:schemeClr val="tx2"/>
                  </a:solidFill>
                  <a:latin typeface="Calibri" pitchFamily="34" charset="0"/>
                  <a:ea typeface="+mn-ea"/>
                  <a:cs typeface="Calibri" pitchFamily="34" charset="0"/>
                </a:defRPr>
              </a:lvl5pPr>
              <a:lvl6pPr marL="2514600" indent="-228600" algn="l" rtl="0" eaLnBrk="1" fontAlgn="base" hangingPunct="1">
                <a:spcBef>
                  <a:spcPct val="20000"/>
                </a:spcBef>
                <a:spcAft>
                  <a:spcPct val="0"/>
                </a:spcAft>
                <a:buFont typeface="Arial" charset="0"/>
                <a:buChar char="–"/>
                <a:defRPr>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a:solidFill>
                    <a:schemeClr val="tx1"/>
                  </a:solidFill>
                  <a:latin typeface="+mn-lt"/>
                  <a:ea typeface="+mn-ea"/>
                </a:defRPr>
              </a:lvl9pPr>
            </a:lstStyle>
            <a:p>
              <a:pPr marL="0" indent="0">
                <a:buFont typeface="Arial" panose="020B0604020202020204" pitchFamily="34" charset="0"/>
                <a:buNone/>
              </a:pPr>
              <a:r>
                <a:rPr lang="en-US" sz="1300" kern="0" dirty="0">
                  <a:solidFill>
                    <a:schemeClr val="accent1"/>
                  </a:solidFill>
                  <a:latin typeface="Calibri" panose="020F0502020204030204" pitchFamily="34" charset="0"/>
                  <a:cs typeface="Calibri" panose="020F0502020204030204" pitchFamily="34" charset="0"/>
                </a:rPr>
                <a:t>The information herein has been provided by CliftonLarsonAllen LLP for general information purposes only. The presentation and related materials, if any, do not implicate any client, advisory, fiduciary, or professional relationship between you and CliftonLarsonAllen LLP and neither CliftonLarsonAllen LLP nor any other person or entity is, in connection with the presentation and/or materials, engaged in rendering auditing, accounting, tax, legal, medical, investment, advisory, consulting, or any other professional service or advice. Neither the presentation nor the materials, if any, should be considered a substitute for your independent investigation and your sound technical business judgment. You or your entity, if applicable, should consult with a professional advisor familiar with your particular factual situation for advice or service concerning any specific matters.</a:t>
              </a:r>
            </a:p>
          </p:txBody>
        </p:sp>
        <p:sp>
          <p:nvSpPr>
            <p:cNvPr id="7" name="Content Placeholder 2">
              <a:extLst>
                <a:ext uri="{FF2B5EF4-FFF2-40B4-BE49-F238E27FC236}">
                  <a16:creationId xmlns:a16="http://schemas.microsoft.com/office/drawing/2014/main" id="{29C8EE37-0044-4183-A797-D73689E2558E}"/>
                </a:ext>
              </a:extLst>
            </p:cNvPr>
            <p:cNvSpPr txBox="1">
              <a:spLocks/>
            </p:cNvSpPr>
            <p:nvPr/>
          </p:nvSpPr>
          <p:spPr>
            <a:xfrm>
              <a:off x="4572000" y="950625"/>
              <a:ext cx="4410222" cy="3925790"/>
            </a:xfrm>
            <a:prstGeom prst="rect">
              <a:avLst/>
            </a:prstGeom>
            <a:solidFill>
              <a:schemeClr val="accent2">
                <a:lumMod val="20000"/>
                <a:lumOff val="80000"/>
              </a:schemeClr>
            </a:solidFill>
          </p:spPr>
          <p:txBody>
            <a:bodyPr lIns="182880" tIns="182880" rIns="182880" bIns="182880"/>
            <a:lstStyle>
              <a:lvl1pPr marL="342900" indent="-342900" algn="l" rtl="0" eaLnBrk="1" fontAlgn="base" hangingPunct="1">
                <a:spcBef>
                  <a:spcPct val="20000"/>
                </a:spcBef>
                <a:spcAft>
                  <a:spcPct val="0"/>
                </a:spcAft>
                <a:buClr>
                  <a:schemeClr val="accent2"/>
                </a:buClr>
                <a:buSzPct val="120000"/>
                <a:buFont typeface="Arial" panose="020B0604020202020204" pitchFamily="34" charset="0"/>
                <a:buChar char="•"/>
                <a:defRPr sz="2400">
                  <a:solidFill>
                    <a:schemeClr val="tx2"/>
                  </a:solidFill>
                  <a:latin typeface="Calibri" pitchFamily="34" charset="0"/>
                  <a:ea typeface="+mn-ea"/>
                  <a:cs typeface="Calibri" pitchFamily="34" charset="0"/>
                </a:defRPr>
              </a:lvl1pPr>
              <a:lvl2pPr marL="742950" indent="-285750" algn="l" rtl="0" eaLnBrk="1" fontAlgn="base" hangingPunct="1">
                <a:spcBef>
                  <a:spcPct val="20000"/>
                </a:spcBef>
                <a:spcAft>
                  <a:spcPct val="0"/>
                </a:spcAft>
                <a:buClr>
                  <a:schemeClr val="accent2"/>
                </a:buClr>
                <a:buFont typeface="Courier New" panose="02070309020205020404" pitchFamily="49" charset="0"/>
                <a:buChar char="o"/>
                <a:defRPr sz="2000">
                  <a:solidFill>
                    <a:schemeClr val="tx2"/>
                  </a:solidFill>
                  <a:latin typeface="Calibri" pitchFamily="34" charset="0"/>
                  <a:ea typeface="+mn-ea"/>
                  <a:cs typeface="Calibri" pitchFamily="34" charset="0"/>
                </a:defRPr>
              </a:lvl2pPr>
              <a:lvl3pPr marL="1143000" indent="-228600" algn="l" rtl="0" eaLnBrk="1" fontAlgn="base" hangingPunct="1">
                <a:spcBef>
                  <a:spcPct val="20000"/>
                </a:spcBef>
                <a:spcAft>
                  <a:spcPct val="0"/>
                </a:spcAft>
                <a:buClr>
                  <a:schemeClr val="accent2"/>
                </a:buClr>
                <a:buSzPct val="85000"/>
                <a:buFont typeface="Wingdings" panose="05000000000000000000" pitchFamily="2" charset="2"/>
                <a:buChar char="§"/>
                <a:defRPr sz="1800">
                  <a:solidFill>
                    <a:schemeClr val="tx2"/>
                  </a:solidFill>
                  <a:latin typeface="Calibri" pitchFamily="34" charset="0"/>
                  <a:ea typeface="+mn-ea"/>
                  <a:cs typeface="Calibri" pitchFamily="34" charset="0"/>
                </a:defRPr>
              </a:lvl3pPr>
              <a:lvl4pPr marL="1600200" indent="-228600" algn="l" rtl="0" eaLnBrk="1" fontAlgn="base" hangingPunct="1">
                <a:spcBef>
                  <a:spcPct val="20000"/>
                </a:spcBef>
                <a:spcAft>
                  <a:spcPct val="0"/>
                </a:spcAft>
                <a:buClr>
                  <a:schemeClr val="accent2"/>
                </a:buClr>
                <a:buFont typeface="Arial" panose="020B0604020202020204" pitchFamily="34" charset="0"/>
                <a:buChar char="•"/>
                <a:defRPr sz="1600">
                  <a:solidFill>
                    <a:schemeClr val="tx2"/>
                  </a:solidFill>
                  <a:latin typeface="Calibri" pitchFamily="34" charset="0"/>
                  <a:ea typeface="+mn-ea"/>
                  <a:cs typeface="Calibri" pitchFamily="34" charset="0"/>
                </a:defRPr>
              </a:lvl4pPr>
              <a:lvl5pPr marL="2057400" indent="-228600" algn="l" rtl="0" eaLnBrk="1" fontAlgn="base" hangingPunct="1">
                <a:spcBef>
                  <a:spcPct val="20000"/>
                </a:spcBef>
                <a:spcAft>
                  <a:spcPct val="0"/>
                </a:spcAft>
                <a:buClr>
                  <a:schemeClr val="accent2"/>
                </a:buClr>
                <a:buFont typeface="Arial" panose="020B0604020202020204" pitchFamily="34" charset="0"/>
                <a:buChar char="•"/>
                <a:defRPr sz="1600">
                  <a:solidFill>
                    <a:schemeClr val="tx2"/>
                  </a:solidFill>
                  <a:latin typeface="Calibri" pitchFamily="34" charset="0"/>
                  <a:ea typeface="+mn-ea"/>
                  <a:cs typeface="Calibri" pitchFamily="34" charset="0"/>
                </a:defRPr>
              </a:lvl5pPr>
              <a:lvl6pPr marL="2514600" indent="-228600" algn="l" rtl="0" eaLnBrk="1" fontAlgn="base" hangingPunct="1">
                <a:spcBef>
                  <a:spcPct val="20000"/>
                </a:spcBef>
                <a:spcAft>
                  <a:spcPct val="0"/>
                </a:spcAft>
                <a:buFont typeface="Arial" charset="0"/>
                <a:buChar char="–"/>
                <a:defRPr>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a:solidFill>
                    <a:schemeClr val="tx1"/>
                  </a:solidFill>
                  <a:latin typeface="+mn-lt"/>
                  <a:ea typeface="+mn-ea"/>
                </a:defRPr>
              </a:lvl9pPr>
            </a:lstStyle>
            <a:p>
              <a:pPr marL="0" indent="0">
                <a:buFont typeface="Arial" panose="020B0604020202020204" pitchFamily="34" charset="0"/>
                <a:buNone/>
              </a:pPr>
              <a:r>
                <a:rPr lang="en-US" sz="1300" kern="0" dirty="0">
                  <a:solidFill>
                    <a:schemeClr val="accent1"/>
                  </a:solidFill>
                  <a:latin typeface="Calibri" panose="020F0502020204030204" pitchFamily="34" charset="0"/>
                  <a:cs typeface="Calibri" panose="020F0502020204030204" pitchFamily="34" charset="0"/>
                </a:rPr>
                <a:t>CliftonLarsonAllen LLP is not licensed to practice law, nor does it practice law. The presentation and materials, if any, are for general guidance purposes and not a substitute for compliance obligations. The presentation and/or materials may not be applicable to, or suitable for, your specific circumstances or needs, and may require consultation with counsel, consultants, or advisors if any action is to be contemplated. You should contact your CliftonLarsonAllen LLP or other professional prior to taking any action based upon the information in the presentation or materials provided. CliftonLarsonAllen LLP assumes no obligation to inform you of any changes in laws or other factors that could affect the information contained herein.</a:t>
              </a:r>
            </a:p>
          </p:txBody>
        </p:sp>
      </p:grpSp>
      <p:pic>
        <p:nvPicPr>
          <p:cNvPr id="9" name="Picture 8">
            <a:extLst>
              <a:ext uri="{FF2B5EF4-FFF2-40B4-BE49-F238E27FC236}">
                <a16:creationId xmlns:a16="http://schemas.microsoft.com/office/drawing/2014/main" id="{7D543AF6-1316-417F-AAB0-9B6BB411C443}"/>
              </a:ext>
            </a:extLst>
          </p:cNvPr>
          <p:cNvPicPr>
            <a:picLocks noChangeAspect="1"/>
          </p:cNvPicPr>
          <p:nvPr/>
        </p:nvPicPr>
        <p:blipFill>
          <a:blip r:embed="rId2"/>
          <a:srcRect/>
          <a:stretch/>
        </p:blipFill>
        <p:spPr>
          <a:xfrm>
            <a:off x="284663" y="222666"/>
            <a:ext cx="559060" cy="559060"/>
          </a:xfrm>
          <a:prstGeom prst="rect">
            <a:avLst/>
          </a:prstGeom>
        </p:spPr>
      </p:pic>
      <p:sp>
        <p:nvSpPr>
          <p:cNvPr id="2" name="TextBox 1">
            <a:extLst>
              <a:ext uri="{FF2B5EF4-FFF2-40B4-BE49-F238E27FC236}">
                <a16:creationId xmlns:a16="http://schemas.microsoft.com/office/drawing/2014/main" id="{A76F42C4-9951-F867-7111-963899D848E3}"/>
              </a:ext>
            </a:extLst>
          </p:cNvPr>
          <p:cNvSpPr txBox="1"/>
          <p:nvPr userDrawn="1"/>
        </p:nvSpPr>
        <p:spPr>
          <a:xfrm>
            <a:off x="284663" y="4742014"/>
            <a:ext cx="1384300" cy="200055"/>
          </a:xfrm>
          <a:prstGeom prst="rect">
            <a:avLst/>
          </a:prstGeom>
          <a:noFill/>
        </p:spPr>
        <p:txBody>
          <a:bodyPr wrap="square" anchor="ctr" anchorCtr="0">
            <a:spAutoFit/>
          </a:bodyPr>
          <a:lstStyle/>
          <a:p>
            <a:pPr algn="l"/>
            <a:r>
              <a:rPr lang="en-US" sz="700" dirty="0">
                <a:solidFill>
                  <a:schemeClr val="accent1"/>
                </a:solidFill>
              </a:rPr>
              <a:t>©2024 CliftonLarsonAllen LLP</a:t>
            </a:r>
          </a:p>
        </p:txBody>
      </p:sp>
      <p:sp>
        <p:nvSpPr>
          <p:cNvPr id="3" name="Slide Number Placeholder 5">
            <a:extLst>
              <a:ext uri="{FF2B5EF4-FFF2-40B4-BE49-F238E27FC236}">
                <a16:creationId xmlns:a16="http://schemas.microsoft.com/office/drawing/2014/main" id="{AEF7DDCB-1037-9C1A-882F-5DE10CD21F6B}"/>
              </a:ext>
            </a:extLst>
          </p:cNvPr>
          <p:cNvSpPr>
            <a:spLocks noGrp="1"/>
          </p:cNvSpPr>
          <p:nvPr>
            <p:ph type="sldNum" sz="quarter" idx="4"/>
          </p:nvPr>
        </p:nvSpPr>
        <p:spPr>
          <a:xfrm>
            <a:off x="8572280" y="4670591"/>
            <a:ext cx="395782" cy="342900"/>
          </a:xfrm>
          <a:prstGeom prst="rect">
            <a:avLst/>
          </a:prstGeom>
        </p:spPr>
        <p:txBody>
          <a:bodyPr anchor="ctr" anchorCtr="0"/>
          <a:lstStyle>
            <a:lvl1pPr algn="r">
              <a:defRPr sz="800" b="0">
                <a:solidFill>
                  <a:schemeClr val="accent1"/>
                </a:solidFill>
              </a:defRPr>
            </a:lvl1pPr>
          </a:lstStyle>
          <a:p>
            <a:fld id="{6DAB3F6F-6A30-410C-8DAB-3E7769D71CBC}" type="slidenum">
              <a:rPr lang="en-US" smtClean="0"/>
              <a:pPr/>
              <a:t>‹#›</a:t>
            </a:fld>
            <a:endParaRPr lang="en-US" dirty="0"/>
          </a:p>
        </p:txBody>
      </p:sp>
    </p:spTree>
    <p:extLst>
      <p:ext uri="{BB962C8B-B14F-4D97-AF65-F5344CB8AC3E}">
        <p14:creationId xmlns:p14="http://schemas.microsoft.com/office/powerpoint/2010/main" val="29407923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_Dark">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7ACB3B5-5795-6730-CFF3-E6B9151F651D}"/>
              </a:ext>
            </a:extLst>
          </p:cNvPr>
          <p:cNvSpPr/>
          <p:nvPr userDrawn="1"/>
        </p:nvSpPr>
        <p:spPr bwMode="auto">
          <a:xfrm>
            <a:off x="0" y="0"/>
            <a:ext cx="9144000" cy="5143500"/>
          </a:xfrm>
          <a:prstGeom prst="rect">
            <a:avLst/>
          </a:prstGeom>
          <a:gradFill flip="none" rotWithShape="1">
            <a:gsLst>
              <a:gs pos="0">
                <a:srgbClr val="2E334E"/>
              </a:gs>
              <a:gs pos="100000">
                <a:srgbClr val="1E2133"/>
              </a:gs>
            </a:gsLst>
            <a:lin ang="10800000" scaled="1"/>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Arial" charset="0"/>
              <a:ea typeface="ヒラギノ角ゴ Pro W3" pitchFamily="1" charset="-128"/>
            </a:endParaRPr>
          </a:p>
        </p:txBody>
      </p:sp>
      <p:sp>
        <p:nvSpPr>
          <p:cNvPr id="7" name="TextBox 6">
            <a:extLst>
              <a:ext uri="{FF2B5EF4-FFF2-40B4-BE49-F238E27FC236}">
                <a16:creationId xmlns:a16="http://schemas.microsoft.com/office/drawing/2014/main" id="{59E59DA1-B4D6-6A19-3BDE-B17E2DB08F56}"/>
              </a:ext>
            </a:extLst>
          </p:cNvPr>
          <p:cNvSpPr txBox="1"/>
          <p:nvPr userDrawn="1"/>
        </p:nvSpPr>
        <p:spPr>
          <a:xfrm>
            <a:off x="958849" y="4742014"/>
            <a:ext cx="1384300" cy="200055"/>
          </a:xfrm>
          <a:prstGeom prst="rect">
            <a:avLst/>
          </a:prstGeom>
          <a:noFill/>
        </p:spPr>
        <p:txBody>
          <a:bodyPr wrap="square" anchor="ctr" anchorCtr="0">
            <a:spAutoFit/>
          </a:bodyPr>
          <a:lstStyle/>
          <a:p>
            <a:pPr algn="l"/>
            <a:r>
              <a:rPr lang="en-US" sz="700" dirty="0">
                <a:solidFill>
                  <a:schemeClr val="bg1"/>
                </a:solidFill>
                <a:latin typeface="Calibri" panose="020F0502020204030204" pitchFamily="34" charset="0"/>
                <a:cs typeface="Calibri" panose="020F0502020204030204" pitchFamily="34" charset="0"/>
              </a:rPr>
              <a:t>©2024 CliftonLarsonAllen LLP</a:t>
            </a:r>
          </a:p>
        </p:txBody>
      </p:sp>
      <p:pic>
        <p:nvPicPr>
          <p:cNvPr id="8" name="Picture 7">
            <a:extLst>
              <a:ext uri="{FF2B5EF4-FFF2-40B4-BE49-F238E27FC236}">
                <a16:creationId xmlns:a16="http://schemas.microsoft.com/office/drawing/2014/main" id="{F64A7C7C-E9B7-6E35-70E4-81018C3D02D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75937" y="4651194"/>
            <a:ext cx="394823" cy="393192"/>
          </a:xfrm>
          <a:prstGeom prst="rect">
            <a:avLst/>
          </a:prstGeom>
        </p:spPr>
      </p:pic>
      <p:sp>
        <p:nvSpPr>
          <p:cNvPr id="9" name="Slide Number Placeholder 5">
            <a:extLst>
              <a:ext uri="{FF2B5EF4-FFF2-40B4-BE49-F238E27FC236}">
                <a16:creationId xmlns:a16="http://schemas.microsoft.com/office/drawing/2014/main" id="{9FA8F6C0-7068-73BA-7F8B-9F93CF9688EE}"/>
              </a:ext>
            </a:extLst>
          </p:cNvPr>
          <p:cNvSpPr txBox="1">
            <a:spLocks/>
          </p:cNvSpPr>
          <p:nvPr userDrawn="1"/>
        </p:nvSpPr>
        <p:spPr>
          <a:xfrm>
            <a:off x="8572279" y="4670591"/>
            <a:ext cx="395782" cy="342900"/>
          </a:xfrm>
          <a:prstGeom prst="rect">
            <a:avLst/>
          </a:prstGeom>
        </p:spPr>
        <p:txBody>
          <a:bodyPr anchor="ctr" anchorCtr="0"/>
          <a:lstStyle>
            <a:defPPr>
              <a:defRPr lang="en-US"/>
            </a:defPPr>
            <a:lvl1pPr marL="0" algn="r" defTabSz="914400" rtl="0" eaLnBrk="1" latinLnBrk="0" hangingPunct="1">
              <a:defRPr sz="800" b="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DAB3F6F-6A30-410C-8DAB-3E7769D71CBC}" type="slidenum">
              <a:rPr lang="en-US" smtClean="0"/>
              <a:pPr/>
              <a:t>‹#›</a:t>
            </a:fld>
            <a:endParaRPr lang="en-US" dirty="0"/>
          </a:p>
        </p:txBody>
      </p:sp>
      <p:sp>
        <p:nvSpPr>
          <p:cNvPr id="2" name="Title 1"/>
          <p:cNvSpPr>
            <a:spLocks noGrp="1"/>
          </p:cNvSpPr>
          <p:nvPr>
            <p:ph type="title" hasCustomPrompt="1"/>
          </p:nvPr>
        </p:nvSpPr>
        <p:spPr>
          <a:noFill/>
        </p:spPr>
        <p:txBody>
          <a:bodyPr/>
          <a:lstStyle>
            <a:lvl1pPr>
              <a:defRPr sz="3200">
                <a:solidFill>
                  <a:schemeClr val="bg1"/>
                </a:solidFill>
              </a:defRPr>
            </a:lvl1pPr>
          </a:lstStyle>
          <a:p>
            <a:r>
              <a:rPr lang="en-US" dirty="0"/>
              <a:t>Click to Edit Title</a:t>
            </a:r>
          </a:p>
        </p:txBody>
      </p:sp>
      <p:sp>
        <p:nvSpPr>
          <p:cNvPr id="3" name="Content Placeholder 2"/>
          <p:cNvSpPr>
            <a:spLocks noGrp="1"/>
          </p:cNvSpPr>
          <p:nvPr>
            <p:ph idx="1" hasCustomPrompt="1"/>
          </p:nvPr>
        </p:nvSpPr>
        <p:spPr>
          <a:xfrm>
            <a:off x="457200" y="804672"/>
            <a:ext cx="8229600" cy="3672078"/>
          </a:xfrm>
        </p:spPr>
        <p:txBody>
          <a:bodyPr/>
          <a:lstStyle>
            <a:lvl1pPr>
              <a:defRPr sz="2400">
                <a:solidFill>
                  <a:schemeClr val="bg1"/>
                </a:solidFill>
                <a:latin typeface="Calibri" panose="020F0502020204030204" pitchFamily="34" charset="0"/>
                <a:cs typeface="Calibri" panose="020F0502020204030204" pitchFamily="34" charset="0"/>
              </a:defRPr>
            </a:lvl1pPr>
            <a:lvl2pPr>
              <a:defRPr sz="2000">
                <a:solidFill>
                  <a:schemeClr val="bg1"/>
                </a:solidFill>
                <a:latin typeface="Calibri" panose="020F0502020204030204" pitchFamily="34" charset="0"/>
                <a:cs typeface="Calibri" panose="020F0502020204030204" pitchFamily="34" charset="0"/>
              </a:defRPr>
            </a:lvl2pPr>
            <a:lvl3pPr>
              <a:defRPr sz="1800">
                <a:solidFill>
                  <a:schemeClr val="bg1"/>
                </a:solidFill>
                <a:latin typeface="Calibri" panose="020F0502020204030204" pitchFamily="34" charset="0"/>
                <a:cs typeface="Calibri" panose="020F0502020204030204" pitchFamily="34" charset="0"/>
              </a:defRPr>
            </a:lvl3pPr>
            <a:lvl4pPr>
              <a:defRPr sz="1600">
                <a:solidFill>
                  <a:schemeClr val="bg1"/>
                </a:solidFill>
                <a:latin typeface="Calibri" panose="020F0502020204030204" pitchFamily="34" charset="0"/>
                <a:cs typeface="Calibri" panose="020F0502020204030204" pitchFamily="34" charset="0"/>
              </a:defRPr>
            </a:lvl4pPr>
            <a:lvl5pPr>
              <a:defRPr sz="1600">
                <a:solidFill>
                  <a:schemeClr val="bg1"/>
                </a:solidFill>
                <a:latin typeface="Calibri" panose="020F0502020204030204" pitchFamily="34" charset="0"/>
                <a:cs typeface="Calibri" panose="020F0502020204030204" pitchFamily="34" charset="0"/>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Footer Placeholder 3"/>
          <p:cNvSpPr>
            <a:spLocks noGrp="1"/>
          </p:cNvSpPr>
          <p:nvPr>
            <p:ph type="ftr" sz="quarter" idx="10"/>
          </p:nvPr>
        </p:nvSpPr>
        <p:spPr/>
        <p:txBody>
          <a:bodyPr/>
          <a:lstStyle>
            <a:lvl1pPr>
              <a:defRPr/>
            </a:lvl1pPr>
          </a:lstStyle>
          <a:p>
            <a:endParaRPr lang="en-US" dirty="0">
              <a:solidFill>
                <a:schemeClr val="accent1"/>
              </a:solidFill>
            </a:endParaRPr>
          </a:p>
        </p:txBody>
      </p:sp>
      <p:sp>
        <p:nvSpPr>
          <p:cNvPr id="5" name="Slide Number Placeholder 5">
            <a:extLst>
              <a:ext uri="{FF2B5EF4-FFF2-40B4-BE49-F238E27FC236}">
                <a16:creationId xmlns:a16="http://schemas.microsoft.com/office/drawing/2014/main" id="{3ECEE8F1-6244-75B0-A891-BC86FECC5895}"/>
              </a:ext>
            </a:extLst>
          </p:cNvPr>
          <p:cNvSpPr>
            <a:spLocks noGrp="1"/>
          </p:cNvSpPr>
          <p:nvPr>
            <p:ph type="sldNum" sz="quarter" idx="4"/>
          </p:nvPr>
        </p:nvSpPr>
        <p:spPr>
          <a:xfrm>
            <a:off x="8572280" y="4670591"/>
            <a:ext cx="395782" cy="342900"/>
          </a:xfrm>
          <a:prstGeom prst="rect">
            <a:avLst/>
          </a:prstGeom>
        </p:spPr>
        <p:txBody>
          <a:bodyPr anchor="ctr" anchorCtr="0"/>
          <a:lstStyle>
            <a:lvl1pPr algn="r">
              <a:defRPr sz="800" b="0">
                <a:solidFill>
                  <a:schemeClr val="accent1"/>
                </a:solidFill>
              </a:defRPr>
            </a:lvl1pPr>
          </a:lstStyle>
          <a:p>
            <a:fld id="{6DAB3F6F-6A30-410C-8DAB-3E7769D71CBC}" type="slidenum">
              <a:rPr lang="en-US" smtClean="0"/>
              <a:pPr/>
              <a:t>‹#›</a:t>
            </a:fld>
            <a:endParaRPr lang="en-US" dirty="0"/>
          </a:p>
        </p:txBody>
      </p:sp>
      <p:pic>
        <p:nvPicPr>
          <p:cNvPr id="10" name="Picture 9" descr="A white sign with a bike on a black background&#10;&#10;Description automatically generated">
            <a:extLst>
              <a:ext uri="{FF2B5EF4-FFF2-40B4-BE49-F238E27FC236}">
                <a16:creationId xmlns:a16="http://schemas.microsoft.com/office/drawing/2014/main" id="{AD597D01-35BF-B2B7-6E20-423C6010B25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918704" y="4718304"/>
            <a:ext cx="636995" cy="256032"/>
          </a:xfrm>
          <a:prstGeom prst="rect">
            <a:avLst/>
          </a:prstGeom>
        </p:spPr>
      </p:pic>
    </p:spTree>
    <p:extLst>
      <p:ext uri="{BB962C8B-B14F-4D97-AF65-F5344CB8AC3E}">
        <p14:creationId xmlns:p14="http://schemas.microsoft.com/office/powerpoint/2010/main" val="18109497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B3DE33B-7A6B-488B-EA6E-0C410B3DCF6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5" t="48944" r="15" b="4206"/>
          <a:stretch/>
        </p:blipFill>
        <p:spPr>
          <a:xfrm>
            <a:off x="1353" y="0"/>
            <a:ext cx="9141291" cy="5143500"/>
          </a:xfrm>
          <a:prstGeom prst="rect">
            <a:avLst/>
          </a:prstGeom>
        </p:spPr>
      </p:pic>
      <p:sp>
        <p:nvSpPr>
          <p:cNvPr id="6" name="Rectangle 5">
            <a:extLst>
              <a:ext uri="{FF2B5EF4-FFF2-40B4-BE49-F238E27FC236}">
                <a16:creationId xmlns:a16="http://schemas.microsoft.com/office/drawing/2014/main" id="{CFD5DD5F-07D5-DA1F-2654-3B69A14B87D5}"/>
              </a:ext>
            </a:extLst>
          </p:cNvPr>
          <p:cNvSpPr/>
          <p:nvPr userDrawn="1"/>
        </p:nvSpPr>
        <p:spPr bwMode="auto">
          <a:xfrm>
            <a:off x="1356" y="0"/>
            <a:ext cx="9142644" cy="5143500"/>
          </a:xfrm>
          <a:prstGeom prst="rect">
            <a:avLst/>
          </a:prstGeom>
          <a:solidFill>
            <a:schemeClr val="accent1">
              <a:alpha val="71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ヒラギノ角ゴ Pro W3" pitchFamily="1" charset="-128"/>
            </a:endParaRPr>
          </a:p>
        </p:txBody>
      </p:sp>
      <p:sp>
        <p:nvSpPr>
          <p:cNvPr id="5" name="Rectangle 4">
            <a:extLst>
              <a:ext uri="{FF2B5EF4-FFF2-40B4-BE49-F238E27FC236}">
                <a16:creationId xmlns:a16="http://schemas.microsoft.com/office/drawing/2014/main" id="{BD94EF02-4382-E81A-51DD-DDB62FEADAA9}"/>
              </a:ext>
            </a:extLst>
          </p:cNvPr>
          <p:cNvSpPr/>
          <p:nvPr userDrawn="1"/>
        </p:nvSpPr>
        <p:spPr bwMode="auto">
          <a:xfrm flipV="1">
            <a:off x="2711" y="-2"/>
            <a:ext cx="9141290" cy="1653220"/>
          </a:xfrm>
          <a:prstGeom prst="rect">
            <a:avLst/>
          </a:prstGeom>
          <a:gradFill>
            <a:gsLst>
              <a:gs pos="0">
                <a:schemeClr val="accent1">
                  <a:alpha val="0"/>
                </a:schemeClr>
              </a:gs>
              <a:gs pos="99000">
                <a:schemeClr val="accent1"/>
              </a:gs>
            </a:gsLst>
            <a:lin ang="5400000" scaled="1"/>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ヒラギノ角ゴ Pro W3" pitchFamily="1" charset="-128"/>
            </a:endParaRPr>
          </a:p>
        </p:txBody>
      </p:sp>
      <p:pic>
        <p:nvPicPr>
          <p:cNvPr id="4" name="Picture 3">
            <a:extLst>
              <a:ext uri="{FF2B5EF4-FFF2-40B4-BE49-F238E27FC236}">
                <a16:creationId xmlns:a16="http://schemas.microsoft.com/office/drawing/2014/main" id="{4B23C053-DCB6-FD96-260D-8CDC85749657}"/>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431444" y="449804"/>
            <a:ext cx="3265438" cy="727082"/>
          </a:xfrm>
          <a:prstGeom prst="rect">
            <a:avLst/>
          </a:prstGeom>
        </p:spPr>
      </p:pic>
      <p:sp>
        <p:nvSpPr>
          <p:cNvPr id="30" name="Slide Number Placeholder 5">
            <a:extLst>
              <a:ext uri="{FF2B5EF4-FFF2-40B4-BE49-F238E27FC236}">
                <a16:creationId xmlns:a16="http://schemas.microsoft.com/office/drawing/2014/main" id="{957646F9-CA5B-4C00-9F16-6208050E647B}"/>
              </a:ext>
            </a:extLst>
          </p:cNvPr>
          <p:cNvSpPr>
            <a:spLocks noGrp="1"/>
          </p:cNvSpPr>
          <p:nvPr>
            <p:ph type="sldNum" sz="quarter" idx="4"/>
          </p:nvPr>
        </p:nvSpPr>
        <p:spPr>
          <a:xfrm>
            <a:off x="8686800" y="4772025"/>
            <a:ext cx="395782" cy="342900"/>
          </a:xfrm>
          <a:prstGeom prst="rect">
            <a:avLst/>
          </a:prstGeom>
        </p:spPr>
        <p:txBody>
          <a:bodyPr anchor="ctr" anchorCtr="0"/>
          <a:lstStyle>
            <a:lvl1pPr algn="r">
              <a:defRPr sz="800" b="0">
                <a:solidFill>
                  <a:schemeClr val="bg1"/>
                </a:solidFill>
              </a:defRPr>
            </a:lvl1pPr>
          </a:lstStyle>
          <a:p>
            <a:fld id="{F8E24598-D429-A34B-B4A6-5808099B37D3}" type="slidenum">
              <a:rPr lang="en-US" smtClean="0"/>
              <a:pPr/>
              <a:t>‹#›</a:t>
            </a:fld>
            <a:endParaRPr lang="en-US" dirty="0"/>
          </a:p>
        </p:txBody>
      </p:sp>
      <p:sp>
        <p:nvSpPr>
          <p:cNvPr id="14" name="Rectangle 4">
            <a:extLst>
              <a:ext uri="{FF2B5EF4-FFF2-40B4-BE49-F238E27FC236}">
                <a16:creationId xmlns:a16="http://schemas.microsoft.com/office/drawing/2014/main" id="{5E4069BB-3568-ED43-AECB-E3FB807C5C63}"/>
              </a:ext>
            </a:extLst>
          </p:cNvPr>
          <p:cNvSpPr>
            <a:spLocks noGrp="1" noChangeArrowheads="1"/>
          </p:cNvSpPr>
          <p:nvPr>
            <p:ph type="subTitle" idx="1" hasCustomPrompt="1"/>
          </p:nvPr>
        </p:nvSpPr>
        <p:spPr>
          <a:xfrm>
            <a:off x="620219" y="3159085"/>
            <a:ext cx="7903563" cy="367202"/>
          </a:xfrm>
          <a:noFill/>
        </p:spPr>
        <p:txBody>
          <a:bodyPr/>
          <a:lstStyle>
            <a:lvl1pPr marL="0" indent="0" algn="ctr">
              <a:buFontTx/>
              <a:buNone/>
              <a:defRPr sz="2000" b="0">
                <a:solidFill>
                  <a:schemeClr val="bg1"/>
                </a:solidFill>
                <a:latin typeface="Calibri" panose="020F0502020204030204" pitchFamily="34" charset="0"/>
                <a:cs typeface="Calibri" panose="020F0502020204030204" pitchFamily="34" charset="0"/>
              </a:defRPr>
            </a:lvl1pPr>
          </a:lstStyle>
          <a:p>
            <a:r>
              <a:rPr lang="en-US" dirty="0"/>
              <a:t>Click to edit subtitle</a:t>
            </a:r>
          </a:p>
        </p:txBody>
      </p:sp>
      <p:sp>
        <p:nvSpPr>
          <p:cNvPr id="15" name="Title 1">
            <a:extLst>
              <a:ext uri="{FF2B5EF4-FFF2-40B4-BE49-F238E27FC236}">
                <a16:creationId xmlns:a16="http://schemas.microsoft.com/office/drawing/2014/main" id="{07461D4C-982A-734A-B811-200CC5B30B5C}"/>
              </a:ext>
            </a:extLst>
          </p:cNvPr>
          <p:cNvSpPr>
            <a:spLocks noGrp="1"/>
          </p:cNvSpPr>
          <p:nvPr>
            <p:ph type="title" hasCustomPrompt="1"/>
          </p:nvPr>
        </p:nvSpPr>
        <p:spPr>
          <a:xfrm>
            <a:off x="620220" y="1653219"/>
            <a:ext cx="7903561" cy="1394460"/>
          </a:xfrm>
          <a:noFill/>
        </p:spPr>
        <p:txBody>
          <a:bodyPr anchor="b"/>
          <a:lstStyle>
            <a:lvl1pPr algn="ctr">
              <a:defRPr sz="4000" b="0">
                <a:solidFill>
                  <a:schemeClr val="bg1"/>
                </a:solidFill>
                <a:latin typeface="Calibri" panose="020F0502020204030204" pitchFamily="34" charset="0"/>
                <a:cs typeface="Calibri" panose="020F0502020204030204" pitchFamily="34" charset="0"/>
              </a:defRPr>
            </a:lvl1pPr>
          </a:lstStyle>
          <a:p>
            <a:r>
              <a:rPr lang="en-US" dirty="0"/>
              <a:t>Click to Edit Title</a:t>
            </a:r>
          </a:p>
        </p:txBody>
      </p:sp>
      <p:sp>
        <p:nvSpPr>
          <p:cNvPr id="19" name="Rectangle 18">
            <a:extLst>
              <a:ext uri="{FF2B5EF4-FFF2-40B4-BE49-F238E27FC236}">
                <a16:creationId xmlns:a16="http://schemas.microsoft.com/office/drawing/2014/main" id="{B1806130-1C67-DA4C-9DA8-48D3924E4731}"/>
              </a:ext>
            </a:extLst>
          </p:cNvPr>
          <p:cNvSpPr/>
          <p:nvPr userDrawn="1"/>
        </p:nvSpPr>
        <p:spPr>
          <a:xfrm>
            <a:off x="420811" y="4768127"/>
            <a:ext cx="7697452" cy="30777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700" b="0" i="0" dirty="0">
                <a:solidFill>
                  <a:schemeClr val="bg1"/>
                </a:solidFill>
                <a:latin typeface="Calibri" panose="020F0502020204030204" pitchFamily="34" charset="0"/>
                <a:cs typeface="Calibri" panose="020F0502020204030204" pitchFamily="34" charset="0"/>
              </a:rPr>
              <a:t>©2024 CliftonLarsonAllen LLP. CLA (CliftonLarsonAllen LLP) </a:t>
            </a:r>
            <a:r>
              <a:rPr lang="en-US" sz="700" b="0" i="0" kern="1200" dirty="0">
                <a:solidFill>
                  <a:schemeClr val="bg1"/>
                </a:solidFill>
                <a:latin typeface="Calibri" panose="020F0502020204030204" pitchFamily="34" charset="0"/>
                <a:ea typeface="+mn-ea"/>
                <a:cs typeface="Calibri" panose="020F0502020204030204" pitchFamily="34" charset="0"/>
              </a:rPr>
              <a:t>is an </a:t>
            </a:r>
            <a:r>
              <a:rPr lang="en-US" sz="700" b="0" i="0" dirty="0">
                <a:solidFill>
                  <a:schemeClr val="bg1"/>
                </a:solidFill>
                <a:latin typeface="Calibri" panose="020F0502020204030204" pitchFamily="34" charset="0"/>
                <a:cs typeface="Calibri" panose="020F0502020204030204" pitchFamily="34" charset="0"/>
              </a:rPr>
              <a:t>independent network member of CLA Global. See </a:t>
            </a:r>
            <a:r>
              <a:rPr lang="en-US" sz="700" b="0" i="0" dirty="0">
                <a:solidFill>
                  <a:schemeClr val="bg1"/>
                </a:solidFill>
                <a:latin typeface="Calibri" panose="020F0502020204030204" pitchFamily="34" charset="0"/>
                <a:cs typeface="Calibri" panose="020F0502020204030204" pitchFamily="34" charset="0"/>
                <a:hlinkClick r:id="rId4" action="ppaction://hlinkfile">
                  <a:extLst>
                    <a:ext uri="{A12FA001-AC4F-418D-AE19-62706E023703}">
                      <ahyp:hlinkClr xmlns:ahyp="http://schemas.microsoft.com/office/drawing/2018/hyperlinkcolor" val="tx"/>
                    </a:ext>
                  </a:extLst>
                </a:hlinkClick>
              </a:rPr>
              <a:t>CLAglobal.com/disclaimer</a:t>
            </a:r>
            <a:r>
              <a:rPr lang="en-US" sz="700" b="0" i="0" dirty="0">
                <a:solidFill>
                  <a:schemeClr val="bg1"/>
                </a:solidFill>
                <a:latin typeface="Calibri" panose="020F0502020204030204" pitchFamily="34" charset="0"/>
                <a:cs typeface="Calibri" panose="020F0502020204030204" pitchFamily="34" charset="0"/>
              </a:rPr>
              <a:t>. </a:t>
            </a:r>
            <a:br>
              <a:rPr lang="en-US" sz="700" b="0" i="0" dirty="0">
                <a:solidFill>
                  <a:schemeClr val="bg1"/>
                </a:solidFill>
                <a:latin typeface="Calibri" panose="020F0502020204030204" pitchFamily="34" charset="0"/>
                <a:cs typeface="Calibri" panose="020F0502020204030204" pitchFamily="34" charset="0"/>
              </a:rPr>
            </a:br>
            <a:r>
              <a:rPr lang="en-US" sz="700" b="0" i="0" dirty="0">
                <a:solidFill>
                  <a:schemeClr val="bg1"/>
                </a:solidFill>
                <a:latin typeface="Calibri" panose="020F0502020204030204" pitchFamily="34" charset="0"/>
                <a:cs typeface="Calibri" panose="020F0502020204030204" pitchFamily="34" charset="0"/>
              </a:rPr>
              <a:t>Investment advisory services are offered through CliftonLarsonAllen Wealth Advisors, LLC, an SEC-registered investment advisor.</a:t>
            </a:r>
          </a:p>
        </p:txBody>
      </p:sp>
    </p:spTree>
    <p:extLst>
      <p:ext uri="{BB962C8B-B14F-4D97-AF65-F5344CB8AC3E}">
        <p14:creationId xmlns:p14="http://schemas.microsoft.com/office/powerpoint/2010/main" val="1554560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and Content - Preheader">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lvl1pPr>
              <a:defRPr/>
            </a:lvl1pPr>
          </a:lstStyle>
          <a:p>
            <a:endParaRPr lang="en-US" dirty="0"/>
          </a:p>
        </p:txBody>
      </p:sp>
      <p:sp>
        <p:nvSpPr>
          <p:cNvPr id="10" name="Rectangle 5">
            <a:extLst>
              <a:ext uri="{FF2B5EF4-FFF2-40B4-BE49-F238E27FC236}">
                <a16:creationId xmlns:a16="http://schemas.microsoft.com/office/drawing/2014/main" id="{78C92B72-F3C2-1E45-9277-3118311537E0}"/>
              </a:ext>
            </a:extLst>
          </p:cNvPr>
          <p:cNvSpPr>
            <a:spLocks noGrp="1" noChangeArrowheads="1"/>
          </p:cNvSpPr>
          <p:nvPr>
            <p:ph idx="1" hasCustomPrompt="1"/>
          </p:nvPr>
        </p:nvSpPr>
        <p:spPr bwMode="auto">
          <a:xfrm>
            <a:off x="457200" y="1085850"/>
            <a:ext cx="8229600" cy="342611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defRPr>
                <a:latin typeface="Calibri" panose="020F0502020204030204" pitchFamily="34" charset="0"/>
                <a:cs typeface="Calibri" panose="020F0502020204030204" pitchFamily="34" charset="0"/>
              </a:defRPr>
            </a:lvl1pPr>
            <a:lvl2pPr>
              <a:defRPr>
                <a:latin typeface="Calibri" panose="020F0502020204030204" pitchFamily="34" charset="0"/>
                <a:cs typeface="Calibri" panose="020F0502020204030204" pitchFamily="34" charset="0"/>
              </a:defRPr>
            </a:lvl2pPr>
            <a:lvl3pPr>
              <a:defRPr>
                <a:latin typeface="Calibri" panose="020F0502020204030204" pitchFamily="34" charset="0"/>
                <a:cs typeface="Calibri" panose="020F0502020204030204" pitchFamily="34" charset="0"/>
              </a:defRPr>
            </a:lvl3pPr>
            <a:lvl4pPr>
              <a:defRPr>
                <a:latin typeface="Calibri" panose="020F0502020204030204" pitchFamily="34" charset="0"/>
                <a:cs typeface="Calibri" panose="020F0502020204030204" pitchFamily="34" charset="0"/>
              </a:defRPr>
            </a:lvl4pPr>
            <a:lvl5pPr>
              <a:defRPr>
                <a:latin typeface="Calibri" panose="020F0502020204030204" pitchFamily="34" charset="0"/>
                <a:cs typeface="Calibri" panose="020F0502020204030204" pitchFamily="34" charset="0"/>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a:extLst>
              <a:ext uri="{FF2B5EF4-FFF2-40B4-BE49-F238E27FC236}">
                <a16:creationId xmlns:a16="http://schemas.microsoft.com/office/drawing/2014/main" id="{F8D7AD5D-EB04-4C57-9354-C8C0F6212FE1}"/>
              </a:ext>
            </a:extLst>
          </p:cNvPr>
          <p:cNvSpPr>
            <a:spLocks noGrp="1"/>
          </p:cNvSpPr>
          <p:nvPr>
            <p:ph type="title" hasCustomPrompt="1"/>
          </p:nvPr>
        </p:nvSpPr>
        <p:spPr>
          <a:xfrm>
            <a:off x="457200" y="325813"/>
            <a:ext cx="8229600" cy="685800"/>
          </a:xfrm>
        </p:spPr>
        <p:txBody>
          <a:bodyPr/>
          <a:lstStyle>
            <a:lvl1pPr>
              <a:defRPr sz="3200"/>
            </a:lvl1pPr>
          </a:lstStyle>
          <a:p>
            <a:r>
              <a:rPr lang="en-US" dirty="0"/>
              <a:t>Click to Edit Title</a:t>
            </a:r>
          </a:p>
        </p:txBody>
      </p:sp>
      <p:sp>
        <p:nvSpPr>
          <p:cNvPr id="5" name="Text Placeholder 4">
            <a:extLst>
              <a:ext uri="{FF2B5EF4-FFF2-40B4-BE49-F238E27FC236}">
                <a16:creationId xmlns:a16="http://schemas.microsoft.com/office/drawing/2014/main" id="{DB54D77A-AECB-480A-B356-DE1FDC501EB4}"/>
              </a:ext>
            </a:extLst>
          </p:cNvPr>
          <p:cNvSpPr>
            <a:spLocks noGrp="1"/>
          </p:cNvSpPr>
          <p:nvPr>
            <p:ph type="body" sz="quarter" idx="11" hasCustomPrompt="1"/>
          </p:nvPr>
        </p:nvSpPr>
        <p:spPr>
          <a:xfrm>
            <a:off x="457199" y="210312"/>
            <a:ext cx="8229600" cy="255868"/>
          </a:xfrm>
        </p:spPr>
        <p:txBody>
          <a:bodyPr/>
          <a:lstStyle>
            <a:lvl1pPr marL="0" indent="0">
              <a:buNone/>
              <a:defRPr sz="1100" u="none" baseline="0">
                <a:solidFill>
                  <a:schemeClr val="accent2">
                    <a:lumMod val="50000"/>
                  </a:schemeClr>
                </a:solidFill>
                <a:uFill>
                  <a:solidFill>
                    <a:schemeClr val="accent4"/>
                  </a:solidFill>
                </a:uFill>
              </a:defRPr>
            </a:lvl1pPr>
            <a:lvl2pPr marL="609569" indent="0">
              <a:buNone/>
              <a:defRPr/>
            </a:lvl2pPr>
            <a:lvl3pPr marL="1219139" indent="0">
              <a:buNone/>
              <a:defRPr/>
            </a:lvl3pPr>
            <a:lvl4pPr marL="1828709" indent="0">
              <a:buNone/>
              <a:defRPr/>
            </a:lvl4pPr>
            <a:lvl5pPr marL="2438279" indent="0">
              <a:buNone/>
              <a:defRPr/>
            </a:lvl5pPr>
          </a:lstStyle>
          <a:p>
            <a:pPr lvl="0"/>
            <a:r>
              <a:rPr lang="en-US" dirty="0"/>
              <a:t>CLICK TO EDIT TEXT</a:t>
            </a:r>
          </a:p>
        </p:txBody>
      </p:sp>
      <p:sp>
        <p:nvSpPr>
          <p:cNvPr id="6" name="Slide Number Placeholder 5">
            <a:extLst>
              <a:ext uri="{FF2B5EF4-FFF2-40B4-BE49-F238E27FC236}">
                <a16:creationId xmlns:a16="http://schemas.microsoft.com/office/drawing/2014/main" id="{CE764CC1-6BB8-A59B-E4F5-9E27B1E43240}"/>
              </a:ext>
            </a:extLst>
          </p:cNvPr>
          <p:cNvSpPr>
            <a:spLocks noGrp="1"/>
          </p:cNvSpPr>
          <p:nvPr>
            <p:ph type="sldNum" sz="quarter" idx="4"/>
          </p:nvPr>
        </p:nvSpPr>
        <p:spPr>
          <a:xfrm>
            <a:off x="8572280" y="4670591"/>
            <a:ext cx="395782" cy="342900"/>
          </a:xfrm>
          <a:prstGeom prst="rect">
            <a:avLst/>
          </a:prstGeom>
        </p:spPr>
        <p:txBody>
          <a:bodyPr anchor="ctr" anchorCtr="0"/>
          <a:lstStyle>
            <a:lvl1pPr algn="r">
              <a:defRPr sz="800" b="0">
                <a:solidFill>
                  <a:schemeClr val="accent1"/>
                </a:solidFill>
              </a:defRPr>
            </a:lvl1pPr>
          </a:lstStyle>
          <a:p>
            <a:fld id="{6DAB3F6F-6A30-410C-8DAB-3E7769D71CBC}" type="slidenum">
              <a:rPr lang="en-US" smtClean="0"/>
              <a:pPr/>
              <a:t>‹#›</a:t>
            </a:fld>
            <a:endParaRPr lang="en-US" dirty="0"/>
          </a:p>
        </p:txBody>
      </p:sp>
    </p:spTree>
    <p:extLst>
      <p:ext uri="{BB962C8B-B14F-4D97-AF65-F5344CB8AC3E}">
        <p14:creationId xmlns:p14="http://schemas.microsoft.com/office/powerpoint/2010/main" val="6351950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Section Header">
    <p:bg>
      <p:bgPr>
        <a:solidFill>
          <a:schemeClr val="accent1"/>
        </a:solidFill>
        <a:effectLst/>
      </p:bgPr>
    </p:bg>
    <p:spTree>
      <p:nvGrpSpPr>
        <p:cNvPr id="1" name=""/>
        <p:cNvGrpSpPr/>
        <p:nvPr/>
      </p:nvGrpSpPr>
      <p:grpSpPr>
        <a:xfrm>
          <a:off x="0" y="0"/>
          <a:ext cx="0" cy="0"/>
          <a:chOff x="0" y="0"/>
          <a:chExt cx="0" cy="0"/>
        </a:xfrm>
      </p:grpSpPr>
      <p:sp>
        <p:nvSpPr>
          <p:cNvPr id="15" name="Rectangle 3"/>
          <p:cNvSpPr>
            <a:spLocks noGrp="1" noChangeArrowheads="1"/>
          </p:cNvSpPr>
          <p:nvPr>
            <p:ph type="ctrTitle" hasCustomPrompt="1"/>
          </p:nvPr>
        </p:nvSpPr>
        <p:spPr>
          <a:xfrm>
            <a:off x="848026" y="1524001"/>
            <a:ext cx="4495499" cy="1504950"/>
          </a:xfrm>
          <a:noFill/>
        </p:spPr>
        <p:txBody>
          <a:bodyPr anchor="b" anchorCtr="0"/>
          <a:lstStyle>
            <a:lvl1pPr algn="l">
              <a:defRPr sz="2800" b="0">
                <a:solidFill>
                  <a:schemeClr val="bg1"/>
                </a:solidFill>
              </a:defRPr>
            </a:lvl1pPr>
          </a:lstStyle>
          <a:p>
            <a:r>
              <a:rPr lang="en-US" dirty="0"/>
              <a:t>Click to Edit Title</a:t>
            </a:r>
          </a:p>
        </p:txBody>
      </p:sp>
      <p:sp>
        <p:nvSpPr>
          <p:cNvPr id="14" name="Rectangle 4"/>
          <p:cNvSpPr>
            <a:spLocks noGrp="1" noChangeArrowheads="1"/>
          </p:cNvSpPr>
          <p:nvPr>
            <p:ph type="subTitle" idx="1" hasCustomPrompt="1"/>
          </p:nvPr>
        </p:nvSpPr>
        <p:spPr>
          <a:xfrm>
            <a:off x="848026" y="3067051"/>
            <a:ext cx="4495499" cy="1281684"/>
          </a:xfrm>
          <a:noFill/>
        </p:spPr>
        <p:txBody>
          <a:bodyPr/>
          <a:lstStyle>
            <a:lvl1pPr marL="0" indent="0" algn="l">
              <a:buFontTx/>
              <a:buNone/>
              <a:defRPr sz="1400" b="0">
                <a:solidFill>
                  <a:schemeClr val="bg1"/>
                </a:solidFill>
              </a:defRPr>
            </a:lvl1pPr>
          </a:lstStyle>
          <a:p>
            <a:r>
              <a:rPr lang="en-US" dirty="0"/>
              <a:t>Click to edit subtitle</a:t>
            </a:r>
          </a:p>
        </p:txBody>
      </p:sp>
      <p:sp>
        <p:nvSpPr>
          <p:cNvPr id="5" name="Rectangle 4">
            <a:extLst>
              <a:ext uri="{FF2B5EF4-FFF2-40B4-BE49-F238E27FC236}">
                <a16:creationId xmlns:a16="http://schemas.microsoft.com/office/drawing/2014/main" id="{3A024DB6-F6DD-FAEA-9712-935F9FD015D7}"/>
              </a:ext>
            </a:extLst>
          </p:cNvPr>
          <p:cNvSpPr/>
          <p:nvPr userDrawn="1"/>
        </p:nvSpPr>
        <p:spPr>
          <a:xfrm>
            <a:off x="848027" y="4625066"/>
            <a:ext cx="7779226" cy="30777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700" b="0" i="0" dirty="0">
                <a:solidFill>
                  <a:schemeClr val="bg1"/>
                </a:solidFill>
                <a:latin typeface="Calibri" panose="020F0502020204030204" pitchFamily="34" charset="0"/>
                <a:cs typeface="Calibri" panose="020F0502020204030204" pitchFamily="34" charset="0"/>
              </a:rPr>
              <a:t>©2024 CliftonLarsonAllen LLP. CLA (CliftonLarsonAllen LLP) </a:t>
            </a:r>
            <a:r>
              <a:rPr lang="en-US" sz="700" b="0" i="0" kern="1200" dirty="0">
                <a:solidFill>
                  <a:schemeClr val="bg1"/>
                </a:solidFill>
                <a:latin typeface="Calibri" panose="020F0502020204030204" pitchFamily="34" charset="0"/>
                <a:ea typeface="+mn-ea"/>
                <a:cs typeface="Calibri" panose="020F0502020204030204" pitchFamily="34" charset="0"/>
              </a:rPr>
              <a:t>is an </a:t>
            </a:r>
            <a:r>
              <a:rPr lang="en-US" sz="700" b="0" i="0" dirty="0">
                <a:solidFill>
                  <a:schemeClr val="bg1"/>
                </a:solidFill>
                <a:latin typeface="Calibri" panose="020F0502020204030204" pitchFamily="34" charset="0"/>
                <a:cs typeface="Calibri" panose="020F0502020204030204" pitchFamily="34" charset="0"/>
              </a:rPr>
              <a:t>independent network member of CLA Global. See </a:t>
            </a:r>
            <a:r>
              <a:rPr lang="en-US" sz="700" b="0" i="0" dirty="0">
                <a:solidFill>
                  <a:schemeClr val="bg1"/>
                </a:solidFill>
                <a:latin typeface="Calibri" panose="020F0502020204030204" pitchFamily="34" charset="0"/>
                <a:cs typeface="Calibri" panose="020F0502020204030204" pitchFamily="34" charset="0"/>
                <a:hlinkClick r:id="rId2" action="ppaction://hlinkfile">
                  <a:extLst>
                    <a:ext uri="{A12FA001-AC4F-418D-AE19-62706E023703}">
                      <ahyp:hlinkClr xmlns:ahyp="http://schemas.microsoft.com/office/drawing/2018/hyperlinkcolor" val="tx"/>
                    </a:ext>
                  </a:extLst>
                </a:hlinkClick>
              </a:rPr>
              <a:t>CLAglobal.com/disclaimer</a:t>
            </a:r>
            <a:r>
              <a:rPr lang="en-US" sz="700" b="0" i="0" dirty="0">
                <a:solidFill>
                  <a:schemeClr val="bg1"/>
                </a:solidFill>
                <a:latin typeface="Calibri" panose="020F0502020204030204" pitchFamily="34" charset="0"/>
                <a:cs typeface="Calibri" panose="020F0502020204030204" pitchFamily="34" charset="0"/>
              </a:rPr>
              <a:t>. </a:t>
            </a:r>
            <a:br>
              <a:rPr lang="en-US" sz="700" b="0" i="0" dirty="0">
                <a:solidFill>
                  <a:schemeClr val="bg1"/>
                </a:solidFill>
                <a:latin typeface="Calibri" panose="020F0502020204030204" pitchFamily="34" charset="0"/>
                <a:cs typeface="Calibri" panose="020F0502020204030204" pitchFamily="34" charset="0"/>
              </a:rPr>
            </a:br>
            <a:r>
              <a:rPr lang="en-US" sz="700" b="0" i="0" dirty="0">
                <a:solidFill>
                  <a:schemeClr val="bg1"/>
                </a:solidFill>
                <a:latin typeface="Calibri" panose="020F0502020204030204" pitchFamily="34" charset="0"/>
                <a:cs typeface="Calibri" panose="020F0502020204030204" pitchFamily="34" charset="0"/>
              </a:rPr>
              <a:t>Investment advisory services are offered through CliftonLarsonAllen Wealth Advisors, LLC, an SEC-registered investment advisor.</a:t>
            </a:r>
          </a:p>
        </p:txBody>
      </p:sp>
      <p:sp>
        <p:nvSpPr>
          <p:cNvPr id="2" name="Slide Number Placeholder 5">
            <a:extLst>
              <a:ext uri="{FF2B5EF4-FFF2-40B4-BE49-F238E27FC236}">
                <a16:creationId xmlns:a16="http://schemas.microsoft.com/office/drawing/2014/main" id="{5CAF2F6B-FBAD-7768-8343-725AC352337A}"/>
              </a:ext>
            </a:extLst>
          </p:cNvPr>
          <p:cNvSpPr>
            <a:spLocks noGrp="1"/>
          </p:cNvSpPr>
          <p:nvPr>
            <p:ph type="sldNum" sz="quarter" idx="4"/>
          </p:nvPr>
        </p:nvSpPr>
        <p:spPr>
          <a:xfrm>
            <a:off x="8686800" y="4772025"/>
            <a:ext cx="395782" cy="342900"/>
          </a:xfrm>
          <a:prstGeom prst="rect">
            <a:avLst/>
          </a:prstGeom>
        </p:spPr>
        <p:txBody>
          <a:bodyPr anchor="ctr" anchorCtr="0"/>
          <a:lstStyle>
            <a:lvl1pPr algn="r">
              <a:defRPr sz="800" b="0">
                <a:solidFill>
                  <a:schemeClr val="bg1"/>
                </a:solidFill>
              </a:defRPr>
            </a:lvl1pPr>
          </a:lstStyle>
          <a:p>
            <a:fld id="{6DAB3F6F-6A30-410C-8DAB-3E7769D71CBC}" type="slidenum">
              <a:rPr lang="en-US" smtClean="0"/>
              <a:pPr/>
              <a:t>‹#›</a:t>
            </a:fld>
            <a:endParaRPr lang="en-US" dirty="0"/>
          </a:p>
        </p:txBody>
      </p:sp>
      <p:pic>
        <p:nvPicPr>
          <p:cNvPr id="7" name="Picture 6">
            <a:extLst>
              <a:ext uri="{FF2B5EF4-FFF2-40B4-BE49-F238E27FC236}">
                <a16:creationId xmlns:a16="http://schemas.microsoft.com/office/drawing/2014/main" id="{E984F598-C062-7929-7D79-3078975AC9A0}"/>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29380" y="322725"/>
            <a:ext cx="670282" cy="667512"/>
          </a:xfrm>
          <a:prstGeom prst="rect">
            <a:avLst/>
          </a:prstGeom>
        </p:spPr>
      </p:pic>
      <p:pic>
        <p:nvPicPr>
          <p:cNvPr id="8" name="Picture 7">
            <a:extLst>
              <a:ext uri="{FF2B5EF4-FFF2-40B4-BE49-F238E27FC236}">
                <a16:creationId xmlns:a16="http://schemas.microsoft.com/office/drawing/2014/main" id="{39171300-ABF7-941E-66D5-9FCCF26018E0}"/>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18201" t="-4096" r="31527" b="4096"/>
          <a:stretch/>
        </p:blipFill>
        <p:spPr>
          <a:xfrm>
            <a:off x="5263368" y="0"/>
            <a:ext cx="3880632" cy="5143500"/>
          </a:xfrm>
          <a:prstGeom prst="rect">
            <a:avLst/>
          </a:prstGeom>
        </p:spPr>
      </p:pic>
    </p:spTree>
    <p:extLst>
      <p:ext uri="{BB962C8B-B14F-4D97-AF65-F5344CB8AC3E}">
        <p14:creationId xmlns:p14="http://schemas.microsoft.com/office/powerpoint/2010/main" val="17746005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2_Section Header">
    <p:bg>
      <p:bgPr>
        <a:solidFill>
          <a:schemeClr val="accent2"/>
        </a:solidFill>
        <a:effectLst/>
      </p:bgPr>
    </p:bg>
    <p:spTree>
      <p:nvGrpSpPr>
        <p:cNvPr id="1" name=""/>
        <p:cNvGrpSpPr/>
        <p:nvPr/>
      </p:nvGrpSpPr>
      <p:grpSpPr>
        <a:xfrm>
          <a:off x="0" y="0"/>
          <a:ext cx="0" cy="0"/>
          <a:chOff x="0" y="0"/>
          <a:chExt cx="0" cy="0"/>
        </a:xfrm>
      </p:grpSpPr>
      <p:sp>
        <p:nvSpPr>
          <p:cNvPr id="15" name="Rectangle 3"/>
          <p:cNvSpPr>
            <a:spLocks noGrp="1" noChangeArrowheads="1"/>
          </p:cNvSpPr>
          <p:nvPr>
            <p:ph type="ctrTitle" hasCustomPrompt="1"/>
          </p:nvPr>
        </p:nvSpPr>
        <p:spPr>
          <a:xfrm>
            <a:off x="848026" y="1524001"/>
            <a:ext cx="4495499" cy="1504950"/>
          </a:xfrm>
          <a:noFill/>
        </p:spPr>
        <p:txBody>
          <a:bodyPr anchor="b" anchorCtr="0"/>
          <a:lstStyle>
            <a:lvl1pPr algn="l">
              <a:defRPr sz="2800" b="0">
                <a:solidFill>
                  <a:schemeClr val="accent1"/>
                </a:solidFill>
              </a:defRPr>
            </a:lvl1pPr>
          </a:lstStyle>
          <a:p>
            <a:r>
              <a:rPr lang="en-US" dirty="0"/>
              <a:t>Click to Edit Title</a:t>
            </a:r>
          </a:p>
        </p:txBody>
      </p:sp>
      <p:sp>
        <p:nvSpPr>
          <p:cNvPr id="14" name="Rectangle 4"/>
          <p:cNvSpPr>
            <a:spLocks noGrp="1" noChangeArrowheads="1"/>
          </p:cNvSpPr>
          <p:nvPr>
            <p:ph type="subTitle" idx="1" hasCustomPrompt="1"/>
          </p:nvPr>
        </p:nvSpPr>
        <p:spPr>
          <a:xfrm>
            <a:off x="848026" y="3067051"/>
            <a:ext cx="4495499" cy="1281684"/>
          </a:xfrm>
          <a:noFill/>
        </p:spPr>
        <p:txBody>
          <a:bodyPr/>
          <a:lstStyle>
            <a:lvl1pPr marL="0" indent="0" algn="l">
              <a:buFontTx/>
              <a:buNone/>
              <a:defRPr sz="1400" b="0">
                <a:solidFill>
                  <a:schemeClr val="accent1"/>
                </a:solidFill>
              </a:defRPr>
            </a:lvl1pPr>
          </a:lstStyle>
          <a:p>
            <a:r>
              <a:rPr lang="en-US" dirty="0"/>
              <a:t>Click to edit subtitle</a:t>
            </a:r>
          </a:p>
        </p:txBody>
      </p:sp>
      <p:sp>
        <p:nvSpPr>
          <p:cNvPr id="5" name="Rectangle 4">
            <a:extLst>
              <a:ext uri="{FF2B5EF4-FFF2-40B4-BE49-F238E27FC236}">
                <a16:creationId xmlns:a16="http://schemas.microsoft.com/office/drawing/2014/main" id="{5D5ED915-26C7-79B7-142A-9F190D4A0C24}"/>
              </a:ext>
            </a:extLst>
          </p:cNvPr>
          <p:cNvSpPr/>
          <p:nvPr userDrawn="1"/>
        </p:nvSpPr>
        <p:spPr>
          <a:xfrm>
            <a:off x="848027" y="4625066"/>
            <a:ext cx="7779226" cy="30777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700" b="0" i="0" dirty="0">
                <a:solidFill>
                  <a:schemeClr val="accent1"/>
                </a:solidFill>
                <a:latin typeface="Calibri" panose="020F0502020204030204" pitchFamily="34" charset="0"/>
                <a:cs typeface="Calibri" panose="020F0502020204030204" pitchFamily="34" charset="0"/>
              </a:rPr>
              <a:t>©2024 CliftonLarsonAllen LLP. CLA (CliftonLarsonAllen LLP) </a:t>
            </a:r>
            <a:r>
              <a:rPr lang="en-US" sz="700" b="0" i="0" kern="1200" dirty="0">
                <a:solidFill>
                  <a:schemeClr val="accent1"/>
                </a:solidFill>
                <a:latin typeface="Calibri" panose="020F0502020204030204" pitchFamily="34" charset="0"/>
                <a:ea typeface="+mn-ea"/>
                <a:cs typeface="Calibri" panose="020F0502020204030204" pitchFamily="34" charset="0"/>
              </a:rPr>
              <a:t>is an </a:t>
            </a:r>
            <a:r>
              <a:rPr lang="en-US" sz="700" b="0" i="0" dirty="0">
                <a:solidFill>
                  <a:schemeClr val="accent1"/>
                </a:solidFill>
                <a:latin typeface="Calibri" panose="020F0502020204030204" pitchFamily="34" charset="0"/>
                <a:cs typeface="Calibri" panose="020F0502020204030204" pitchFamily="34" charset="0"/>
              </a:rPr>
              <a:t>independent network member of CLA Global. See </a:t>
            </a:r>
            <a:r>
              <a:rPr lang="en-US" sz="700" b="0" i="0" dirty="0">
                <a:solidFill>
                  <a:schemeClr val="accent1"/>
                </a:solidFill>
                <a:latin typeface="Calibri" panose="020F0502020204030204" pitchFamily="34" charset="0"/>
                <a:cs typeface="Calibri" panose="020F0502020204030204" pitchFamily="34" charset="0"/>
                <a:hlinkClick r:id="rId2" action="ppaction://hlinkfile">
                  <a:extLst>
                    <a:ext uri="{A12FA001-AC4F-418D-AE19-62706E023703}">
                      <ahyp:hlinkClr xmlns:ahyp="http://schemas.microsoft.com/office/drawing/2018/hyperlinkcolor" val="tx"/>
                    </a:ext>
                  </a:extLst>
                </a:hlinkClick>
              </a:rPr>
              <a:t>CLAglobal.com/disclaimer</a:t>
            </a:r>
            <a:r>
              <a:rPr lang="en-US" sz="700" b="0" i="0" dirty="0">
                <a:solidFill>
                  <a:schemeClr val="accent1"/>
                </a:solidFill>
                <a:latin typeface="Calibri" panose="020F0502020204030204" pitchFamily="34" charset="0"/>
                <a:cs typeface="Calibri" panose="020F0502020204030204" pitchFamily="34" charset="0"/>
              </a:rPr>
              <a:t>. </a:t>
            </a:r>
            <a:br>
              <a:rPr lang="en-US" sz="700" b="0" i="0" dirty="0">
                <a:solidFill>
                  <a:schemeClr val="accent1"/>
                </a:solidFill>
                <a:latin typeface="Calibri" panose="020F0502020204030204" pitchFamily="34" charset="0"/>
                <a:cs typeface="Calibri" panose="020F0502020204030204" pitchFamily="34" charset="0"/>
              </a:rPr>
            </a:br>
            <a:r>
              <a:rPr lang="en-US" sz="700" b="0" i="0" dirty="0">
                <a:solidFill>
                  <a:schemeClr val="accent1"/>
                </a:solidFill>
                <a:latin typeface="Calibri" panose="020F0502020204030204" pitchFamily="34" charset="0"/>
                <a:cs typeface="Calibri" panose="020F0502020204030204" pitchFamily="34" charset="0"/>
              </a:rPr>
              <a:t>Investment advisory services are offered through CliftonLarsonAllen Wealth Advisors, LLC, an SEC-registered investment advisor.</a:t>
            </a:r>
          </a:p>
        </p:txBody>
      </p:sp>
      <p:sp>
        <p:nvSpPr>
          <p:cNvPr id="2" name="Slide Number Placeholder 5">
            <a:extLst>
              <a:ext uri="{FF2B5EF4-FFF2-40B4-BE49-F238E27FC236}">
                <a16:creationId xmlns:a16="http://schemas.microsoft.com/office/drawing/2014/main" id="{0E5E0D38-20BC-7496-35F4-3F48C5AEDFC4}"/>
              </a:ext>
            </a:extLst>
          </p:cNvPr>
          <p:cNvSpPr>
            <a:spLocks noGrp="1"/>
          </p:cNvSpPr>
          <p:nvPr>
            <p:ph type="sldNum" sz="quarter" idx="4"/>
          </p:nvPr>
        </p:nvSpPr>
        <p:spPr>
          <a:xfrm>
            <a:off x="8686800" y="4772025"/>
            <a:ext cx="395782" cy="342900"/>
          </a:xfrm>
          <a:prstGeom prst="rect">
            <a:avLst/>
          </a:prstGeom>
        </p:spPr>
        <p:txBody>
          <a:bodyPr anchor="ctr" anchorCtr="0"/>
          <a:lstStyle>
            <a:lvl1pPr algn="r">
              <a:defRPr sz="800" b="0">
                <a:solidFill>
                  <a:schemeClr val="accent1"/>
                </a:solidFill>
              </a:defRPr>
            </a:lvl1pPr>
          </a:lstStyle>
          <a:p>
            <a:fld id="{6DAB3F6F-6A30-410C-8DAB-3E7769D71CBC}" type="slidenum">
              <a:rPr lang="en-US" smtClean="0"/>
              <a:pPr/>
              <a:t>‹#›</a:t>
            </a:fld>
            <a:endParaRPr lang="en-US" dirty="0"/>
          </a:p>
        </p:txBody>
      </p:sp>
      <p:pic>
        <p:nvPicPr>
          <p:cNvPr id="7" name="Picture 6">
            <a:extLst>
              <a:ext uri="{FF2B5EF4-FFF2-40B4-BE49-F238E27FC236}">
                <a16:creationId xmlns:a16="http://schemas.microsoft.com/office/drawing/2014/main" id="{AAB00DD5-BC8B-2BC9-3702-2E8DE884C73B}"/>
              </a:ext>
            </a:extLst>
          </p:cNvPr>
          <p:cNvPicPr>
            <a:picLocks noChangeAspect="1"/>
          </p:cNvPicPr>
          <p:nvPr userDrawn="1"/>
        </p:nvPicPr>
        <p:blipFill>
          <a:blip r:embed="rId3"/>
          <a:srcRect/>
          <a:stretch/>
        </p:blipFill>
        <p:spPr>
          <a:xfrm>
            <a:off x="331031" y="322725"/>
            <a:ext cx="668631" cy="668631"/>
          </a:xfrm>
          <a:prstGeom prst="rect">
            <a:avLst/>
          </a:prstGeom>
        </p:spPr>
      </p:pic>
      <p:pic>
        <p:nvPicPr>
          <p:cNvPr id="8" name="Picture 7">
            <a:extLst>
              <a:ext uri="{FF2B5EF4-FFF2-40B4-BE49-F238E27FC236}">
                <a16:creationId xmlns:a16="http://schemas.microsoft.com/office/drawing/2014/main" id="{8F11F5AE-9925-9926-2161-60CC77D1217D}"/>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18201" t="-4096" r="31527" b="4096"/>
          <a:stretch/>
        </p:blipFill>
        <p:spPr>
          <a:xfrm>
            <a:off x="5263368" y="0"/>
            <a:ext cx="3880632" cy="5143500"/>
          </a:xfrm>
          <a:prstGeom prst="rect">
            <a:avLst/>
          </a:prstGeom>
        </p:spPr>
      </p:pic>
    </p:spTree>
    <p:extLst>
      <p:ext uri="{BB962C8B-B14F-4D97-AF65-F5344CB8AC3E}">
        <p14:creationId xmlns:p14="http://schemas.microsoft.com/office/powerpoint/2010/main" val="26388226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1_Section Header">
    <p:bg>
      <p:bgPr>
        <a:solidFill>
          <a:schemeClr val="accent3"/>
        </a:solidFill>
        <a:effectLst/>
      </p:bgPr>
    </p:bg>
    <p:spTree>
      <p:nvGrpSpPr>
        <p:cNvPr id="1" name=""/>
        <p:cNvGrpSpPr/>
        <p:nvPr/>
      </p:nvGrpSpPr>
      <p:grpSpPr>
        <a:xfrm>
          <a:off x="0" y="0"/>
          <a:ext cx="0" cy="0"/>
          <a:chOff x="0" y="0"/>
          <a:chExt cx="0" cy="0"/>
        </a:xfrm>
      </p:grpSpPr>
      <p:sp>
        <p:nvSpPr>
          <p:cNvPr id="15" name="Rectangle 3"/>
          <p:cNvSpPr>
            <a:spLocks noGrp="1" noChangeArrowheads="1"/>
          </p:cNvSpPr>
          <p:nvPr>
            <p:ph type="ctrTitle" hasCustomPrompt="1"/>
          </p:nvPr>
        </p:nvSpPr>
        <p:spPr>
          <a:xfrm>
            <a:off x="848026" y="1524001"/>
            <a:ext cx="4495499" cy="1504950"/>
          </a:xfrm>
          <a:noFill/>
        </p:spPr>
        <p:txBody>
          <a:bodyPr anchor="b" anchorCtr="0"/>
          <a:lstStyle>
            <a:lvl1pPr algn="l">
              <a:defRPr sz="2800">
                <a:solidFill>
                  <a:schemeClr val="accent1"/>
                </a:solidFill>
              </a:defRPr>
            </a:lvl1pPr>
          </a:lstStyle>
          <a:p>
            <a:r>
              <a:rPr lang="en-US" dirty="0"/>
              <a:t>Click to Edit Title</a:t>
            </a:r>
          </a:p>
        </p:txBody>
      </p:sp>
      <p:sp>
        <p:nvSpPr>
          <p:cNvPr id="14" name="Rectangle 4"/>
          <p:cNvSpPr>
            <a:spLocks noGrp="1" noChangeArrowheads="1"/>
          </p:cNvSpPr>
          <p:nvPr>
            <p:ph type="subTitle" idx="1" hasCustomPrompt="1"/>
          </p:nvPr>
        </p:nvSpPr>
        <p:spPr>
          <a:xfrm>
            <a:off x="848026" y="3067051"/>
            <a:ext cx="4495499" cy="1281684"/>
          </a:xfrm>
          <a:noFill/>
        </p:spPr>
        <p:txBody>
          <a:bodyPr/>
          <a:lstStyle>
            <a:lvl1pPr marL="0" indent="0" algn="l">
              <a:buFontTx/>
              <a:buNone/>
              <a:defRPr sz="1400" b="0">
                <a:solidFill>
                  <a:schemeClr val="accent1"/>
                </a:solidFill>
              </a:defRPr>
            </a:lvl1pPr>
          </a:lstStyle>
          <a:p>
            <a:r>
              <a:rPr lang="en-US" dirty="0"/>
              <a:t>Click to edit subtitle</a:t>
            </a:r>
          </a:p>
        </p:txBody>
      </p:sp>
      <p:sp>
        <p:nvSpPr>
          <p:cNvPr id="4" name="Rectangle 3">
            <a:extLst>
              <a:ext uri="{FF2B5EF4-FFF2-40B4-BE49-F238E27FC236}">
                <a16:creationId xmlns:a16="http://schemas.microsoft.com/office/drawing/2014/main" id="{38EC6FDB-7549-831A-98C5-6CB8B6A8DDC9}"/>
              </a:ext>
            </a:extLst>
          </p:cNvPr>
          <p:cNvSpPr/>
          <p:nvPr userDrawn="1"/>
        </p:nvSpPr>
        <p:spPr>
          <a:xfrm>
            <a:off x="848027" y="4625066"/>
            <a:ext cx="7779226" cy="30777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700" b="0" i="0" dirty="0">
                <a:solidFill>
                  <a:schemeClr val="accent1"/>
                </a:solidFill>
                <a:latin typeface="Calibri" panose="020F0502020204030204" pitchFamily="34" charset="0"/>
                <a:cs typeface="Calibri" panose="020F0502020204030204" pitchFamily="34" charset="0"/>
              </a:rPr>
              <a:t>©2024 CliftonLarsonAllen LLP. CLA (CliftonLarsonAllen LLP) </a:t>
            </a:r>
            <a:r>
              <a:rPr lang="en-US" sz="700" b="0" i="0" kern="1200" dirty="0">
                <a:solidFill>
                  <a:schemeClr val="accent1"/>
                </a:solidFill>
                <a:latin typeface="Calibri" panose="020F0502020204030204" pitchFamily="34" charset="0"/>
                <a:ea typeface="+mn-ea"/>
                <a:cs typeface="Calibri" panose="020F0502020204030204" pitchFamily="34" charset="0"/>
              </a:rPr>
              <a:t>is an </a:t>
            </a:r>
            <a:r>
              <a:rPr lang="en-US" sz="700" b="0" i="0" dirty="0">
                <a:solidFill>
                  <a:schemeClr val="accent1"/>
                </a:solidFill>
                <a:latin typeface="Calibri" panose="020F0502020204030204" pitchFamily="34" charset="0"/>
                <a:cs typeface="Calibri" panose="020F0502020204030204" pitchFamily="34" charset="0"/>
              </a:rPr>
              <a:t>independent network member of CLA Global. See </a:t>
            </a:r>
            <a:r>
              <a:rPr lang="en-US" sz="700" b="0" i="0" dirty="0">
                <a:solidFill>
                  <a:schemeClr val="accent1"/>
                </a:solidFill>
                <a:latin typeface="Calibri" panose="020F0502020204030204" pitchFamily="34" charset="0"/>
                <a:cs typeface="Calibri" panose="020F0502020204030204" pitchFamily="34" charset="0"/>
                <a:hlinkClick r:id="rId2" action="ppaction://hlinkfile">
                  <a:extLst>
                    <a:ext uri="{A12FA001-AC4F-418D-AE19-62706E023703}">
                      <ahyp:hlinkClr xmlns:ahyp="http://schemas.microsoft.com/office/drawing/2018/hyperlinkcolor" val="tx"/>
                    </a:ext>
                  </a:extLst>
                </a:hlinkClick>
              </a:rPr>
              <a:t>CLAglobal.com/disclaimer</a:t>
            </a:r>
            <a:r>
              <a:rPr lang="en-US" sz="700" b="0" i="0" dirty="0">
                <a:solidFill>
                  <a:schemeClr val="accent1"/>
                </a:solidFill>
                <a:latin typeface="Calibri" panose="020F0502020204030204" pitchFamily="34" charset="0"/>
                <a:cs typeface="Calibri" panose="020F0502020204030204" pitchFamily="34" charset="0"/>
              </a:rPr>
              <a:t>. </a:t>
            </a:r>
            <a:br>
              <a:rPr lang="en-US" sz="700" b="0" i="0" dirty="0">
                <a:solidFill>
                  <a:schemeClr val="accent1"/>
                </a:solidFill>
                <a:latin typeface="Calibri" panose="020F0502020204030204" pitchFamily="34" charset="0"/>
                <a:cs typeface="Calibri" panose="020F0502020204030204" pitchFamily="34" charset="0"/>
              </a:rPr>
            </a:br>
            <a:r>
              <a:rPr lang="en-US" sz="700" b="0" i="0" dirty="0">
                <a:solidFill>
                  <a:schemeClr val="accent1"/>
                </a:solidFill>
                <a:latin typeface="Calibri" panose="020F0502020204030204" pitchFamily="34" charset="0"/>
                <a:cs typeface="Calibri" panose="020F0502020204030204" pitchFamily="34" charset="0"/>
              </a:rPr>
              <a:t>Investment advisory services are offered through CliftonLarsonAllen Wealth Advisors, LLC, an SEC-registered investment advisor.</a:t>
            </a:r>
          </a:p>
        </p:txBody>
      </p:sp>
      <p:sp>
        <p:nvSpPr>
          <p:cNvPr id="5" name="Slide Number Placeholder 5">
            <a:extLst>
              <a:ext uri="{FF2B5EF4-FFF2-40B4-BE49-F238E27FC236}">
                <a16:creationId xmlns:a16="http://schemas.microsoft.com/office/drawing/2014/main" id="{C38B25BF-31BB-1E4D-7421-81D58CCE0193}"/>
              </a:ext>
            </a:extLst>
          </p:cNvPr>
          <p:cNvSpPr>
            <a:spLocks noGrp="1"/>
          </p:cNvSpPr>
          <p:nvPr>
            <p:ph type="sldNum" sz="quarter" idx="4"/>
          </p:nvPr>
        </p:nvSpPr>
        <p:spPr>
          <a:xfrm>
            <a:off x="8686800" y="4772025"/>
            <a:ext cx="395782" cy="342900"/>
          </a:xfrm>
          <a:prstGeom prst="rect">
            <a:avLst/>
          </a:prstGeom>
        </p:spPr>
        <p:txBody>
          <a:bodyPr anchor="ctr" anchorCtr="0"/>
          <a:lstStyle>
            <a:lvl1pPr algn="r">
              <a:defRPr sz="800" b="0">
                <a:solidFill>
                  <a:schemeClr val="accent1"/>
                </a:solidFill>
              </a:defRPr>
            </a:lvl1pPr>
          </a:lstStyle>
          <a:p>
            <a:fld id="{6DAB3F6F-6A30-410C-8DAB-3E7769D71CBC}" type="slidenum">
              <a:rPr lang="en-US" smtClean="0"/>
              <a:pPr/>
              <a:t>‹#›</a:t>
            </a:fld>
            <a:endParaRPr lang="en-US" dirty="0"/>
          </a:p>
        </p:txBody>
      </p:sp>
      <p:pic>
        <p:nvPicPr>
          <p:cNvPr id="6" name="Picture 5">
            <a:extLst>
              <a:ext uri="{FF2B5EF4-FFF2-40B4-BE49-F238E27FC236}">
                <a16:creationId xmlns:a16="http://schemas.microsoft.com/office/drawing/2014/main" id="{5139DDAF-E66F-0D70-9C7F-9E4B9ADA7B85}"/>
              </a:ext>
            </a:extLst>
          </p:cNvPr>
          <p:cNvPicPr>
            <a:picLocks noChangeAspect="1"/>
          </p:cNvPicPr>
          <p:nvPr userDrawn="1"/>
        </p:nvPicPr>
        <p:blipFill>
          <a:blip r:embed="rId3"/>
          <a:srcRect/>
          <a:stretch/>
        </p:blipFill>
        <p:spPr>
          <a:xfrm>
            <a:off x="331031" y="322725"/>
            <a:ext cx="668631" cy="668631"/>
          </a:xfrm>
          <a:prstGeom prst="rect">
            <a:avLst/>
          </a:prstGeom>
        </p:spPr>
      </p:pic>
      <p:pic>
        <p:nvPicPr>
          <p:cNvPr id="8" name="Picture 7">
            <a:extLst>
              <a:ext uri="{FF2B5EF4-FFF2-40B4-BE49-F238E27FC236}">
                <a16:creationId xmlns:a16="http://schemas.microsoft.com/office/drawing/2014/main" id="{36D91A9F-9415-7391-C1AF-93605C72046A}"/>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18201" t="-4096" r="31527" b="4096"/>
          <a:stretch/>
        </p:blipFill>
        <p:spPr>
          <a:xfrm>
            <a:off x="5263368" y="0"/>
            <a:ext cx="3880632" cy="5143500"/>
          </a:xfrm>
          <a:prstGeom prst="rect">
            <a:avLst/>
          </a:prstGeom>
        </p:spPr>
      </p:pic>
    </p:spTree>
    <p:extLst>
      <p:ext uri="{BB962C8B-B14F-4D97-AF65-F5344CB8AC3E}">
        <p14:creationId xmlns:p14="http://schemas.microsoft.com/office/powerpoint/2010/main" val="26579001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3_Section Header">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11FB007-E9C1-6151-ABEC-80EDD88BAEAE}"/>
              </a:ext>
            </a:extLst>
          </p:cNvPr>
          <p:cNvSpPr/>
          <p:nvPr userDrawn="1"/>
        </p:nvSpPr>
        <p:spPr bwMode="auto">
          <a:xfrm>
            <a:off x="1" y="0"/>
            <a:ext cx="9144000" cy="4077070"/>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Arial" charset="0"/>
              <a:ea typeface="ヒラギノ角ゴ Pro W3" pitchFamily="1" charset="-128"/>
            </a:endParaRPr>
          </a:p>
        </p:txBody>
      </p:sp>
      <p:sp>
        <p:nvSpPr>
          <p:cNvPr id="7" name="Right Triangle 6">
            <a:extLst>
              <a:ext uri="{FF2B5EF4-FFF2-40B4-BE49-F238E27FC236}">
                <a16:creationId xmlns:a16="http://schemas.microsoft.com/office/drawing/2014/main" id="{CB964FD7-110C-91B7-1BAD-00358DE9A41F}"/>
              </a:ext>
            </a:extLst>
          </p:cNvPr>
          <p:cNvSpPr/>
          <p:nvPr userDrawn="1"/>
        </p:nvSpPr>
        <p:spPr bwMode="auto">
          <a:xfrm>
            <a:off x="0" y="2771680"/>
            <a:ext cx="5478449" cy="1305390"/>
          </a:xfrm>
          <a:prstGeom prst="rtTriangle">
            <a:avLst/>
          </a:prstGeom>
          <a:solidFill>
            <a:schemeClr val="accent1">
              <a:lumMod val="60000"/>
              <a:lumOff val="40000"/>
              <a:alpha val="29804"/>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ヒラギノ角ゴ Pro W3" pitchFamily="1" charset="-128"/>
            </a:endParaRPr>
          </a:p>
        </p:txBody>
      </p:sp>
      <p:sp>
        <p:nvSpPr>
          <p:cNvPr id="14" name="Rectangle 4"/>
          <p:cNvSpPr>
            <a:spLocks noGrp="1" noChangeArrowheads="1"/>
          </p:cNvSpPr>
          <p:nvPr>
            <p:ph type="subTitle" idx="1" hasCustomPrompt="1"/>
          </p:nvPr>
        </p:nvSpPr>
        <p:spPr>
          <a:xfrm>
            <a:off x="772338" y="2406651"/>
            <a:ext cx="7599324" cy="901700"/>
          </a:xfrm>
          <a:noFill/>
        </p:spPr>
        <p:txBody>
          <a:bodyPr/>
          <a:lstStyle>
            <a:lvl1pPr marL="0" indent="0" algn="ctr">
              <a:buFontTx/>
              <a:buNone/>
              <a:defRPr sz="2000" b="0">
                <a:solidFill>
                  <a:schemeClr val="bg1"/>
                </a:solidFill>
              </a:defRPr>
            </a:lvl1pPr>
          </a:lstStyle>
          <a:p>
            <a:r>
              <a:rPr lang="en-US" dirty="0"/>
              <a:t>Click to edit subtitle</a:t>
            </a:r>
          </a:p>
        </p:txBody>
      </p:sp>
      <p:sp>
        <p:nvSpPr>
          <p:cNvPr id="15" name="Rectangle 3"/>
          <p:cNvSpPr>
            <a:spLocks noGrp="1" noChangeArrowheads="1"/>
          </p:cNvSpPr>
          <p:nvPr>
            <p:ph type="ctrTitle" hasCustomPrompt="1"/>
          </p:nvPr>
        </p:nvSpPr>
        <p:spPr>
          <a:xfrm>
            <a:off x="772338" y="1130301"/>
            <a:ext cx="7599324" cy="1206499"/>
          </a:xfrm>
          <a:noFill/>
        </p:spPr>
        <p:txBody>
          <a:bodyPr anchor="b" anchorCtr="0"/>
          <a:lstStyle>
            <a:lvl1pPr algn="ctr">
              <a:defRPr sz="4000">
                <a:solidFill>
                  <a:schemeClr val="bg1"/>
                </a:solidFill>
                <a:latin typeface="Calibri" panose="020F0502020204030204" pitchFamily="34" charset="0"/>
                <a:cs typeface="Calibri" panose="020F0502020204030204" pitchFamily="34" charset="0"/>
              </a:defRPr>
            </a:lvl1pPr>
          </a:lstStyle>
          <a:p>
            <a:r>
              <a:rPr lang="en-US" dirty="0"/>
              <a:t>Click to Edit Title</a:t>
            </a:r>
          </a:p>
        </p:txBody>
      </p:sp>
      <p:pic>
        <p:nvPicPr>
          <p:cNvPr id="8" name="Picture 7" descr="Icon&#10;&#10;Description automatically generated">
            <a:extLst>
              <a:ext uri="{FF2B5EF4-FFF2-40B4-BE49-F238E27FC236}">
                <a16:creationId xmlns:a16="http://schemas.microsoft.com/office/drawing/2014/main" id="{787B6CF0-8E6A-070C-D4F3-1CAB4D39BFF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2250" y="4315007"/>
            <a:ext cx="604850" cy="603403"/>
          </a:xfrm>
          <a:prstGeom prst="rect">
            <a:avLst/>
          </a:prstGeom>
        </p:spPr>
      </p:pic>
      <p:sp>
        <p:nvSpPr>
          <p:cNvPr id="9" name="Rectangle 8">
            <a:extLst>
              <a:ext uri="{FF2B5EF4-FFF2-40B4-BE49-F238E27FC236}">
                <a16:creationId xmlns:a16="http://schemas.microsoft.com/office/drawing/2014/main" id="{2BDD4423-87E8-1A22-7EC7-A18F8EFC5333}"/>
              </a:ext>
            </a:extLst>
          </p:cNvPr>
          <p:cNvSpPr/>
          <p:nvPr userDrawn="1"/>
        </p:nvSpPr>
        <p:spPr>
          <a:xfrm>
            <a:off x="7839332" y="4914789"/>
            <a:ext cx="1299352" cy="200055"/>
          </a:xfrm>
          <a:prstGeom prst="rect">
            <a:avLst/>
          </a:prstGeom>
        </p:spPr>
        <p:txBody>
          <a:bodyPr wrap="square" anchor="ctr" anchorCtr="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700" b="0" i="0" dirty="0">
                <a:solidFill>
                  <a:schemeClr val="accent1"/>
                </a:solidFill>
                <a:latin typeface="Calibri" panose="020F0502020204030204" pitchFamily="34" charset="0"/>
                <a:cs typeface="Calibri" panose="020F0502020204030204" pitchFamily="34" charset="0"/>
              </a:rPr>
              <a:t>©2024 CliftonLarsonAllen LLP </a:t>
            </a:r>
          </a:p>
        </p:txBody>
      </p:sp>
      <p:sp>
        <p:nvSpPr>
          <p:cNvPr id="16" name="Text Placeholder 15">
            <a:extLst>
              <a:ext uri="{FF2B5EF4-FFF2-40B4-BE49-F238E27FC236}">
                <a16:creationId xmlns:a16="http://schemas.microsoft.com/office/drawing/2014/main" id="{9D00563C-E9E2-6EFA-4B87-AC22F9D47227}"/>
              </a:ext>
            </a:extLst>
          </p:cNvPr>
          <p:cNvSpPr>
            <a:spLocks noGrp="1"/>
          </p:cNvSpPr>
          <p:nvPr>
            <p:ph type="body" sz="quarter" idx="10"/>
          </p:nvPr>
        </p:nvSpPr>
        <p:spPr>
          <a:xfrm>
            <a:off x="1473201" y="4353183"/>
            <a:ext cx="5783248" cy="527050"/>
          </a:xfrm>
        </p:spPr>
        <p:txBody>
          <a:bodyPr anchor="ctr" anchorCtr="0"/>
          <a:lstStyle>
            <a:lvl1pPr marL="0" indent="0">
              <a:buNone/>
              <a:defRPr sz="1400" b="0">
                <a:solidFill>
                  <a:schemeClr val="accent1"/>
                </a:solidFill>
              </a:defRPr>
            </a:lvl1pPr>
          </a:lstStyle>
          <a:p>
            <a:pPr lvl="0"/>
            <a:r>
              <a:rPr lang="en-US"/>
              <a:t>Click to edit Master text styles</a:t>
            </a:r>
          </a:p>
        </p:txBody>
      </p:sp>
      <p:sp>
        <p:nvSpPr>
          <p:cNvPr id="3" name="Slide Number Placeholder 5">
            <a:extLst>
              <a:ext uri="{FF2B5EF4-FFF2-40B4-BE49-F238E27FC236}">
                <a16:creationId xmlns:a16="http://schemas.microsoft.com/office/drawing/2014/main" id="{5BBFB982-51F8-07D0-E31E-D01ED53B191F}"/>
              </a:ext>
            </a:extLst>
          </p:cNvPr>
          <p:cNvSpPr txBox="1">
            <a:spLocks/>
          </p:cNvSpPr>
          <p:nvPr userDrawn="1"/>
        </p:nvSpPr>
        <p:spPr>
          <a:xfrm>
            <a:off x="8572280" y="4445258"/>
            <a:ext cx="395782" cy="342900"/>
          </a:xfrm>
          <a:prstGeom prst="rect">
            <a:avLst/>
          </a:prstGeom>
        </p:spPr>
        <p:txBody>
          <a:bodyPr anchor="ctr" anchorCtr="0"/>
          <a:lstStyle>
            <a:defPPr>
              <a:defRPr lang="en-US"/>
            </a:defPPr>
            <a:lvl1pPr marL="0" algn="r" defTabSz="914400" rtl="0" eaLnBrk="1" latinLnBrk="0" hangingPunct="1">
              <a:defRPr sz="800" b="1" kern="1200">
                <a:solidFill>
                  <a:schemeClr val="accent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DAB3F6F-6A30-410C-8DAB-3E7769D71CBC}" type="slidenum">
              <a:rPr lang="en-US" b="0" smtClean="0"/>
              <a:pPr/>
              <a:t>‹#›</a:t>
            </a:fld>
            <a:endParaRPr lang="en-US" b="0" dirty="0"/>
          </a:p>
        </p:txBody>
      </p:sp>
      <p:pic>
        <p:nvPicPr>
          <p:cNvPr id="5" name="Picture 4" descr="Icon&#10;&#10;Description automatically generated">
            <a:extLst>
              <a:ext uri="{FF2B5EF4-FFF2-40B4-BE49-F238E27FC236}">
                <a16:creationId xmlns:a16="http://schemas.microsoft.com/office/drawing/2014/main" id="{9B504261-F707-745E-DBD8-A38308C36F3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920547" y="4490242"/>
            <a:ext cx="628523" cy="252933"/>
          </a:xfrm>
          <a:prstGeom prst="rect">
            <a:avLst/>
          </a:prstGeom>
        </p:spPr>
      </p:pic>
    </p:spTree>
    <p:extLst>
      <p:ext uri="{BB962C8B-B14F-4D97-AF65-F5344CB8AC3E}">
        <p14:creationId xmlns:p14="http://schemas.microsoft.com/office/powerpoint/2010/main" val="18851715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2.png"/><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3" name="Picture 2" descr="Icon&#10;&#10;Description automatically generated">
            <a:extLst>
              <a:ext uri="{FF2B5EF4-FFF2-40B4-BE49-F238E27FC236}">
                <a16:creationId xmlns:a16="http://schemas.microsoft.com/office/drawing/2014/main" id="{D35F4121-5161-6CA6-C0AA-0212A4469B68}"/>
              </a:ext>
            </a:extLst>
          </p:cNvPr>
          <p:cNvPicPr>
            <a:picLocks noChangeAspect="1"/>
          </p:cNvPicPr>
          <p:nvPr userDrawn="1"/>
        </p:nvPicPr>
        <p:blipFill>
          <a:blip r:embed="rId25">
            <a:extLst>
              <a:ext uri="{28A0092B-C50C-407E-A947-70E740481C1C}">
                <a14:useLocalDpi xmlns:a14="http://schemas.microsoft.com/office/drawing/2010/main" val="0"/>
              </a:ext>
            </a:extLst>
          </a:blip>
          <a:stretch>
            <a:fillRect/>
          </a:stretch>
        </p:blipFill>
        <p:spPr>
          <a:xfrm>
            <a:off x="159387" y="4645445"/>
            <a:ext cx="394135" cy="393192"/>
          </a:xfrm>
          <a:prstGeom prst="rect">
            <a:avLst/>
          </a:prstGeom>
        </p:spPr>
      </p:pic>
      <p:sp>
        <p:nvSpPr>
          <p:cNvPr id="14" name="Slide Number Placeholder 5"/>
          <p:cNvSpPr>
            <a:spLocks noGrp="1"/>
          </p:cNvSpPr>
          <p:nvPr>
            <p:ph type="sldNum" sz="quarter" idx="4"/>
          </p:nvPr>
        </p:nvSpPr>
        <p:spPr>
          <a:xfrm>
            <a:off x="8572280" y="4670591"/>
            <a:ext cx="395782" cy="342900"/>
          </a:xfrm>
          <a:prstGeom prst="rect">
            <a:avLst/>
          </a:prstGeom>
        </p:spPr>
        <p:txBody>
          <a:bodyPr anchor="ctr" anchorCtr="0"/>
          <a:lstStyle>
            <a:lvl1pPr algn="r">
              <a:defRPr sz="800" b="0">
                <a:solidFill>
                  <a:schemeClr val="accent1"/>
                </a:solidFill>
              </a:defRPr>
            </a:lvl1pPr>
          </a:lstStyle>
          <a:p>
            <a:fld id="{6DAB3F6F-6A30-410C-8DAB-3E7769D71CBC}" type="slidenum">
              <a:rPr lang="en-US" smtClean="0"/>
              <a:pPr/>
              <a:t>‹#›</a:t>
            </a:fld>
            <a:endParaRPr lang="en-US" dirty="0"/>
          </a:p>
        </p:txBody>
      </p:sp>
      <p:sp>
        <p:nvSpPr>
          <p:cNvPr id="174087" name="Rectangle 7"/>
          <p:cNvSpPr>
            <a:spLocks noGrp="1" noChangeArrowheads="1"/>
          </p:cNvSpPr>
          <p:nvPr>
            <p:ph type="ftr" sz="quarter" idx="3"/>
          </p:nvPr>
        </p:nvSpPr>
        <p:spPr bwMode="auto">
          <a:xfrm>
            <a:off x="553522" y="4387209"/>
            <a:ext cx="2895600" cy="17145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a:defRPr sz="800">
                <a:solidFill>
                  <a:schemeClr val="tx2"/>
                </a:solidFill>
                <a:latin typeface="Calibri" pitchFamily="34" charset="0"/>
                <a:cs typeface="Calibri" pitchFamily="34" charset="0"/>
              </a:defRPr>
            </a:lvl1pPr>
          </a:lstStyle>
          <a:p>
            <a:endParaRPr lang="en-US" dirty="0">
              <a:solidFill>
                <a:schemeClr val="accent1"/>
              </a:solidFill>
            </a:endParaRPr>
          </a:p>
        </p:txBody>
      </p:sp>
      <p:sp>
        <p:nvSpPr>
          <p:cNvPr id="174084" name="Rectangle 4"/>
          <p:cNvSpPr>
            <a:spLocks noGrp="1" noChangeArrowheads="1"/>
          </p:cNvSpPr>
          <p:nvPr>
            <p:ph type="title"/>
          </p:nvPr>
        </p:nvSpPr>
        <p:spPr bwMode="auto">
          <a:xfrm>
            <a:off x="457200" y="144838"/>
            <a:ext cx="8229600" cy="6858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dirty="0"/>
              <a:t>Click to Edit Title</a:t>
            </a:r>
          </a:p>
        </p:txBody>
      </p:sp>
      <p:sp>
        <p:nvSpPr>
          <p:cNvPr id="174085" name="Rectangle 5"/>
          <p:cNvSpPr>
            <a:spLocks noGrp="1" noChangeArrowheads="1"/>
          </p:cNvSpPr>
          <p:nvPr>
            <p:ph type="body" idx="1"/>
          </p:nvPr>
        </p:nvSpPr>
        <p:spPr bwMode="auto">
          <a:xfrm>
            <a:off x="457200" y="895350"/>
            <a:ext cx="8229600" cy="366274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Box 4">
            <a:extLst>
              <a:ext uri="{FF2B5EF4-FFF2-40B4-BE49-F238E27FC236}">
                <a16:creationId xmlns:a16="http://schemas.microsoft.com/office/drawing/2014/main" id="{E46E431A-E0CD-8E0F-9AEB-398135236A9A}"/>
              </a:ext>
            </a:extLst>
          </p:cNvPr>
          <p:cNvSpPr txBox="1"/>
          <p:nvPr userDrawn="1"/>
        </p:nvSpPr>
        <p:spPr>
          <a:xfrm>
            <a:off x="958850" y="4742014"/>
            <a:ext cx="1384300" cy="200055"/>
          </a:xfrm>
          <a:prstGeom prst="rect">
            <a:avLst/>
          </a:prstGeom>
          <a:noFill/>
        </p:spPr>
        <p:txBody>
          <a:bodyPr wrap="square" anchor="ctr" anchorCtr="0">
            <a:spAutoFit/>
          </a:bodyPr>
          <a:lstStyle/>
          <a:p>
            <a:pPr algn="l"/>
            <a:r>
              <a:rPr lang="en-US" sz="700" dirty="0">
                <a:solidFill>
                  <a:schemeClr val="accent1"/>
                </a:solidFill>
                <a:latin typeface="Calibri" panose="020F0502020204030204" pitchFamily="34" charset="0"/>
                <a:cs typeface="Calibri" panose="020F0502020204030204" pitchFamily="34" charset="0"/>
              </a:rPr>
              <a:t>©2024 CliftonLarsonAllen LLP</a:t>
            </a:r>
          </a:p>
        </p:txBody>
      </p:sp>
      <p:pic>
        <p:nvPicPr>
          <p:cNvPr id="4" name="Picture 3" descr="Icon&#10;&#10;Description automatically generated">
            <a:extLst>
              <a:ext uri="{FF2B5EF4-FFF2-40B4-BE49-F238E27FC236}">
                <a16:creationId xmlns:a16="http://schemas.microsoft.com/office/drawing/2014/main" id="{B5DB2C02-BF42-D401-14DF-0F280CFD7B56}"/>
              </a:ext>
            </a:extLst>
          </p:cNvPr>
          <p:cNvPicPr>
            <a:picLocks noChangeAspect="1"/>
          </p:cNvPicPr>
          <p:nvPr userDrawn="1"/>
        </p:nvPicPr>
        <p:blipFill>
          <a:blip r:embed="rId26">
            <a:extLst>
              <a:ext uri="{28A0092B-C50C-407E-A947-70E740481C1C}">
                <a14:useLocalDpi xmlns:a14="http://schemas.microsoft.com/office/drawing/2010/main" val="0"/>
              </a:ext>
            </a:extLst>
          </a:blip>
          <a:stretch>
            <a:fillRect/>
          </a:stretch>
        </p:blipFill>
        <p:spPr>
          <a:xfrm>
            <a:off x="7920547" y="4715575"/>
            <a:ext cx="628523" cy="252933"/>
          </a:xfrm>
          <a:prstGeom prst="rect">
            <a:avLst/>
          </a:prstGeom>
        </p:spPr>
      </p:pic>
    </p:spTree>
  </p:cSld>
  <p:clrMap bg1="lt1" tx1="dk1" bg2="lt2" tx2="dk2" accent1="accent1" accent2="accent2" accent3="accent3" accent4="accent4" accent5="accent5" accent6="accent6" hlink="hlink" folHlink="folHlink"/>
  <p:sldLayoutIdLst>
    <p:sldLayoutId id="2147483661" r:id="rId1"/>
    <p:sldLayoutId id="2147483662" r:id="rId2"/>
    <p:sldLayoutId id="2147483701" r:id="rId3"/>
    <p:sldLayoutId id="2147483700" r:id="rId4"/>
    <p:sldLayoutId id="2147483680" r:id="rId5"/>
    <p:sldLayoutId id="2147483682" r:id="rId6"/>
    <p:sldLayoutId id="2147483698" r:id="rId7"/>
    <p:sldLayoutId id="2147483699" r:id="rId8"/>
    <p:sldLayoutId id="2147483690" r:id="rId9"/>
    <p:sldLayoutId id="2147483694" r:id="rId10"/>
    <p:sldLayoutId id="2147483695" r:id="rId11"/>
    <p:sldLayoutId id="2147483664" r:id="rId12"/>
    <p:sldLayoutId id="2147483665" r:id="rId13"/>
    <p:sldLayoutId id="2147483666" r:id="rId14"/>
    <p:sldLayoutId id="2147483667" r:id="rId15"/>
    <p:sldLayoutId id="2147483668" r:id="rId16"/>
    <p:sldLayoutId id="2147483669" r:id="rId17"/>
    <p:sldLayoutId id="2147483686" r:id="rId18"/>
    <p:sldLayoutId id="2147483670" r:id="rId19"/>
    <p:sldLayoutId id="2147483675" r:id="rId20"/>
    <p:sldLayoutId id="2147483676" r:id="rId21"/>
    <p:sldLayoutId id="2147483696" r:id="rId22"/>
    <p:sldLayoutId id="2147483697" r:id="rId23"/>
  </p:sldLayoutIdLst>
  <p:hf hdr="0" ftr="0" dt="0"/>
  <p:txStyles>
    <p:titleStyle>
      <a:lvl1pPr algn="l" rtl="0" eaLnBrk="1" fontAlgn="base" hangingPunct="1">
        <a:spcBef>
          <a:spcPct val="0"/>
        </a:spcBef>
        <a:spcAft>
          <a:spcPct val="0"/>
        </a:spcAft>
        <a:defRPr sz="3200" b="0">
          <a:solidFill>
            <a:schemeClr val="accent1"/>
          </a:solidFill>
          <a:latin typeface="Calibri" panose="020F0502020204030204" pitchFamily="34" charset="0"/>
          <a:ea typeface="+mj-ea"/>
          <a:cs typeface="Calibri" panose="020F0502020204030204" pitchFamily="34" charset="0"/>
        </a:defRPr>
      </a:lvl1pPr>
      <a:lvl2pPr algn="l" rtl="0" eaLnBrk="1" fontAlgn="base" hangingPunct="1">
        <a:spcBef>
          <a:spcPct val="0"/>
        </a:spcBef>
        <a:spcAft>
          <a:spcPct val="0"/>
        </a:spcAft>
        <a:defRPr sz="3600" b="1">
          <a:solidFill>
            <a:schemeClr val="tx2"/>
          </a:solidFill>
          <a:latin typeface="Arial Narrow" pitchFamily="1" charset="0"/>
          <a:ea typeface="ヒラギノ角ゴ Pro W3" pitchFamily="1" charset="-128"/>
        </a:defRPr>
      </a:lvl2pPr>
      <a:lvl3pPr algn="l" rtl="0" eaLnBrk="1" fontAlgn="base" hangingPunct="1">
        <a:spcBef>
          <a:spcPct val="0"/>
        </a:spcBef>
        <a:spcAft>
          <a:spcPct val="0"/>
        </a:spcAft>
        <a:defRPr sz="3600" b="1">
          <a:solidFill>
            <a:schemeClr val="tx2"/>
          </a:solidFill>
          <a:latin typeface="Arial Narrow" pitchFamily="1" charset="0"/>
          <a:ea typeface="ヒラギノ角ゴ Pro W3" pitchFamily="1" charset="-128"/>
        </a:defRPr>
      </a:lvl3pPr>
      <a:lvl4pPr algn="l" rtl="0" eaLnBrk="1" fontAlgn="base" hangingPunct="1">
        <a:spcBef>
          <a:spcPct val="0"/>
        </a:spcBef>
        <a:spcAft>
          <a:spcPct val="0"/>
        </a:spcAft>
        <a:defRPr sz="3600" b="1">
          <a:solidFill>
            <a:schemeClr val="tx2"/>
          </a:solidFill>
          <a:latin typeface="Arial Narrow" pitchFamily="1" charset="0"/>
          <a:ea typeface="ヒラギノ角ゴ Pro W3" pitchFamily="1" charset="-128"/>
        </a:defRPr>
      </a:lvl4pPr>
      <a:lvl5pPr algn="l" rtl="0" eaLnBrk="1" fontAlgn="base" hangingPunct="1">
        <a:spcBef>
          <a:spcPct val="0"/>
        </a:spcBef>
        <a:spcAft>
          <a:spcPct val="0"/>
        </a:spcAft>
        <a:defRPr sz="3600" b="1">
          <a:solidFill>
            <a:schemeClr val="tx2"/>
          </a:solidFill>
          <a:latin typeface="Arial Narrow" pitchFamily="1" charset="0"/>
          <a:ea typeface="ヒラギノ角ゴ Pro W3" pitchFamily="1" charset="-128"/>
        </a:defRPr>
      </a:lvl5pPr>
      <a:lvl6pPr marL="457200" algn="l" rtl="0" eaLnBrk="1" fontAlgn="base" hangingPunct="1">
        <a:spcBef>
          <a:spcPct val="0"/>
        </a:spcBef>
        <a:spcAft>
          <a:spcPct val="0"/>
        </a:spcAft>
        <a:defRPr sz="3600" b="1">
          <a:solidFill>
            <a:schemeClr val="tx2"/>
          </a:solidFill>
          <a:latin typeface="Arial Narrow" pitchFamily="1" charset="0"/>
          <a:ea typeface="ヒラギノ角ゴ Pro W3" pitchFamily="1" charset="-128"/>
        </a:defRPr>
      </a:lvl6pPr>
      <a:lvl7pPr marL="914400" algn="l" rtl="0" eaLnBrk="1" fontAlgn="base" hangingPunct="1">
        <a:spcBef>
          <a:spcPct val="0"/>
        </a:spcBef>
        <a:spcAft>
          <a:spcPct val="0"/>
        </a:spcAft>
        <a:defRPr sz="3600" b="1">
          <a:solidFill>
            <a:schemeClr val="tx2"/>
          </a:solidFill>
          <a:latin typeface="Arial Narrow" pitchFamily="1" charset="0"/>
          <a:ea typeface="ヒラギノ角ゴ Pro W3" pitchFamily="1" charset="-128"/>
        </a:defRPr>
      </a:lvl7pPr>
      <a:lvl8pPr marL="1371600" algn="l" rtl="0" eaLnBrk="1" fontAlgn="base" hangingPunct="1">
        <a:spcBef>
          <a:spcPct val="0"/>
        </a:spcBef>
        <a:spcAft>
          <a:spcPct val="0"/>
        </a:spcAft>
        <a:defRPr sz="3600" b="1">
          <a:solidFill>
            <a:schemeClr val="tx2"/>
          </a:solidFill>
          <a:latin typeface="Arial Narrow" pitchFamily="1" charset="0"/>
          <a:ea typeface="ヒラギノ角ゴ Pro W3" pitchFamily="1" charset="-128"/>
        </a:defRPr>
      </a:lvl8pPr>
      <a:lvl9pPr marL="1828800" algn="l" rtl="0" eaLnBrk="1" fontAlgn="base" hangingPunct="1">
        <a:spcBef>
          <a:spcPct val="0"/>
        </a:spcBef>
        <a:spcAft>
          <a:spcPct val="0"/>
        </a:spcAft>
        <a:defRPr sz="3600" b="1">
          <a:solidFill>
            <a:schemeClr val="tx2"/>
          </a:solidFill>
          <a:latin typeface="Arial Narrow" pitchFamily="1" charset="0"/>
          <a:ea typeface="ヒラギノ角ゴ Pro W3" pitchFamily="1" charset="-128"/>
        </a:defRPr>
      </a:lvl9pPr>
    </p:titleStyle>
    <p:bodyStyle>
      <a:lvl1pPr marL="342900" indent="-342900" algn="l" rtl="0" eaLnBrk="1" fontAlgn="base" hangingPunct="1">
        <a:spcBef>
          <a:spcPct val="20000"/>
        </a:spcBef>
        <a:spcAft>
          <a:spcPct val="0"/>
        </a:spcAft>
        <a:buClr>
          <a:schemeClr val="accent2"/>
        </a:buClr>
        <a:buSzPct val="120000"/>
        <a:buFont typeface="Arial" panose="020B0604020202020204" pitchFamily="34" charset="0"/>
        <a:buChar char="•"/>
        <a:defRPr sz="2400">
          <a:solidFill>
            <a:schemeClr val="tx2"/>
          </a:solidFill>
          <a:latin typeface="Calibri" panose="020F0502020204030204" pitchFamily="34" charset="0"/>
          <a:ea typeface="+mn-ea"/>
          <a:cs typeface="Calibri" panose="020F0502020204030204" pitchFamily="34" charset="0"/>
        </a:defRPr>
      </a:lvl1pPr>
      <a:lvl2pPr marL="742950" indent="-285750" algn="l" rtl="0" eaLnBrk="1" fontAlgn="base" hangingPunct="1">
        <a:spcBef>
          <a:spcPct val="20000"/>
        </a:spcBef>
        <a:spcAft>
          <a:spcPct val="0"/>
        </a:spcAft>
        <a:buClr>
          <a:schemeClr val="accent2"/>
        </a:buClr>
        <a:buFont typeface="Courier New" panose="02070309020205020404" pitchFamily="49" charset="0"/>
        <a:buChar char="o"/>
        <a:defRPr sz="2000">
          <a:solidFill>
            <a:schemeClr val="tx2"/>
          </a:solidFill>
          <a:latin typeface="Calibri" panose="020F0502020204030204" pitchFamily="34" charset="0"/>
          <a:ea typeface="+mn-ea"/>
          <a:cs typeface="Calibri" panose="020F0502020204030204" pitchFamily="34" charset="0"/>
        </a:defRPr>
      </a:lvl2pPr>
      <a:lvl3pPr marL="1143000" indent="-228600" algn="l" rtl="0" eaLnBrk="1" fontAlgn="base" hangingPunct="1">
        <a:spcBef>
          <a:spcPct val="20000"/>
        </a:spcBef>
        <a:spcAft>
          <a:spcPct val="0"/>
        </a:spcAft>
        <a:buClr>
          <a:schemeClr val="accent2"/>
        </a:buClr>
        <a:buSzPct val="85000"/>
        <a:buFont typeface="Wingdings" panose="05000000000000000000" pitchFamily="2" charset="2"/>
        <a:buChar char="§"/>
        <a:defRPr sz="1800">
          <a:solidFill>
            <a:schemeClr val="tx2"/>
          </a:solidFill>
          <a:latin typeface="Calibri" panose="020F0502020204030204" pitchFamily="34" charset="0"/>
          <a:ea typeface="+mn-ea"/>
          <a:cs typeface="Calibri" panose="020F0502020204030204" pitchFamily="34" charset="0"/>
        </a:defRPr>
      </a:lvl3pPr>
      <a:lvl4pPr marL="1600200" indent="-228600" algn="l" rtl="0" eaLnBrk="1" fontAlgn="base" hangingPunct="1">
        <a:spcBef>
          <a:spcPct val="20000"/>
        </a:spcBef>
        <a:spcAft>
          <a:spcPct val="0"/>
        </a:spcAft>
        <a:buClr>
          <a:schemeClr val="accent2"/>
        </a:buClr>
        <a:buFont typeface="Arial" panose="020B0604020202020204" pitchFamily="34" charset="0"/>
        <a:buChar char="•"/>
        <a:defRPr sz="1600">
          <a:solidFill>
            <a:schemeClr val="tx2"/>
          </a:solidFill>
          <a:latin typeface="Calibri" panose="020F0502020204030204" pitchFamily="34" charset="0"/>
          <a:ea typeface="+mn-ea"/>
          <a:cs typeface="Calibri" panose="020F0502020204030204" pitchFamily="34" charset="0"/>
        </a:defRPr>
      </a:lvl4pPr>
      <a:lvl5pPr marL="2057400" indent="-228600" algn="l" rtl="0" eaLnBrk="1" fontAlgn="base" hangingPunct="1">
        <a:spcBef>
          <a:spcPct val="20000"/>
        </a:spcBef>
        <a:spcAft>
          <a:spcPct val="0"/>
        </a:spcAft>
        <a:buClr>
          <a:schemeClr val="accent2"/>
        </a:buClr>
        <a:buFont typeface="Arial" panose="020B0604020202020204" pitchFamily="34" charset="0"/>
        <a:buChar char="•"/>
        <a:defRPr sz="1600">
          <a:solidFill>
            <a:schemeClr val="tx2"/>
          </a:solidFill>
          <a:latin typeface="Calibri" panose="020F0502020204030204" pitchFamily="34" charset="0"/>
          <a:ea typeface="+mn-ea"/>
          <a:cs typeface="Calibri" panose="020F0502020204030204" pitchFamily="34" charset="0"/>
        </a:defRPr>
      </a:lvl5pPr>
      <a:lvl6pPr marL="2514600" indent="-228600" algn="l" rtl="0" eaLnBrk="1" fontAlgn="base" hangingPunct="1">
        <a:spcBef>
          <a:spcPct val="20000"/>
        </a:spcBef>
        <a:spcAft>
          <a:spcPct val="0"/>
        </a:spcAft>
        <a:buFont typeface="Arial" charset="0"/>
        <a:buChar char="–"/>
        <a:defRPr>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customXml" Target="../../customXml/item10.xml"/><Relationship Id="rId1" Type="http://schemas.openxmlformats.org/officeDocument/2006/relationships/customXml" Target="../../customXml/item9.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 Id="rId9" Type="http://schemas.openxmlformats.org/officeDocument/2006/relationships/image" Target="../media/image40.png"/></Relationships>
</file>

<file path=ppt/slides/_rels/slide1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49.png"/><Relationship Id="rId13" Type="http://schemas.openxmlformats.org/officeDocument/2006/relationships/image" Target="../media/image54.png"/><Relationship Id="rId3" Type="http://schemas.openxmlformats.org/officeDocument/2006/relationships/image" Target="../media/image44.png"/><Relationship Id="rId7" Type="http://schemas.openxmlformats.org/officeDocument/2006/relationships/image" Target="../media/image48.png"/><Relationship Id="rId12" Type="http://schemas.openxmlformats.org/officeDocument/2006/relationships/image" Target="../media/image53.png"/><Relationship Id="rId2" Type="http://schemas.openxmlformats.org/officeDocument/2006/relationships/image" Target="../media/image43.png"/><Relationship Id="rId16" Type="http://schemas.openxmlformats.org/officeDocument/2006/relationships/image" Target="../media/image57.png"/><Relationship Id="rId1" Type="http://schemas.openxmlformats.org/officeDocument/2006/relationships/slideLayout" Target="../slideLayouts/slideLayout2.xml"/><Relationship Id="rId6" Type="http://schemas.openxmlformats.org/officeDocument/2006/relationships/image" Target="../media/image47.png"/><Relationship Id="rId11" Type="http://schemas.openxmlformats.org/officeDocument/2006/relationships/image" Target="../media/image52.png"/><Relationship Id="rId5" Type="http://schemas.openxmlformats.org/officeDocument/2006/relationships/image" Target="../media/image46.png"/><Relationship Id="rId15" Type="http://schemas.openxmlformats.org/officeDocument/2006/relationships/image" Target="../media/image56.png"/><Relationship Id="rId10" Type="http://schemas.openxmlformats.org/officeDocument/2006/relationships/image" Target="../media/image51.png"/><Relationship Id="rId4" Type="http://schemas.openxmlformats.org/officeDocument/2006/relationships/image" Target="../media/image45.png"/><Relationship Id="rId9" Type="http://schemas.openxmlformats.org/officeDocument/2006/relationships/image" Target="../media/image50.png"/><Relationship Id="rId14" Type="http://schemas.openxmlformats.org/officeDocument/2006/relationships/image" Target="../media/image55.png"/></Relationships>
</file>

<file path=ppt/slides/_rels/slide1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 Id="rId9" Type="http://schemas.openxmlformats.org/officeDocument/2006/relationships/image" Target="../media/image32.png"/></Relationships>
</file>

<file path=ppt/slides/_rels/slide1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 Id="rId5" Type="http://schemas.openxmlformats.org/officeDocument/2006/relationships/image" Target="../media/image63.png"/><Relationship Id="rId4" Type="http://schemas.openxmlformats.org/officeDocument/2006/relationships/image" Target="../media/image62.png"/></Relationships>
</file>

<file path=ppt/slides/_rels/slide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Layout" Target="../slideLayouts/slideLayout12.xml"/><Relationship Id="rId4" Type="http://schemas.openxmlformats.org/officeDocument/2006/relationships/image" Target="../media/image21.png"/></Relationships>
</file>

<file path=ppt/slides/_rels/slide20.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 Id="rId9" Type="http://schemas.openxmlformats.org/officeDocument/2006/relationships/image" Target="../media/image32.png"/></Relationships>
</file>

<file path=ppt/slides/_rels/slide21.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64.png"/><Relationship Id="rId7" Type="http://schemas.openxmlformats.org/officeDocument/2006/relationships/image" Target="../media/image68.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22.xml.rels><?xml version="1.0" encoding="UTF-8" standalone="yes"?>
<Relationships xmlns="http://schemas.openxmlformats.org/package/2006/relationships"><Relationship Id="rId8" Type="http://schemas.openxmlformats.org/officeDocument/2006/relationships/image" Target="../media/image69.png"/><Relationship Id="rId13" Type="http://schemas.openxmlformats.org/officeDocument/2006/relationships/image" Target="../media/image74.png"/><Relationship Id="rId3" Type="http://schemas.openxmlformats.org/officeDocument/2006/relationships/image" Target="../media/image64.png"/><Relationship Id="rId7" Type="http://schemas.openxmlformats.org/officeDocument/2006/relationships/image" Target="../media/image68.png"/><Relationship Id="rId12" Type="http://schemas.openxmlformats.org/officeDocument/2006/relationships/image" Target="../media/image73.sv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67.png"/><Relationship Id="rId11" Type="http://schemas.openxmlformats.org/officeDocument/2006/relationships/image" Target="../media/image72.png"/><Relationship Id="rId5" Type="http://schemas.openxmlformats.org/officeDocument/2006/relationships/image" Target="../media/image66.png"/><Relationship Id="rId10" Type="http://schemas.openxmlformats.org/officeDocument/2006/relationships/image" Target="../media/image71.svg"/><Relationship Id="rId4" Type="http://schemas.openxmlformats.org/officeDocument/2006/relationships/image" Target="../media/image65.png"/><Relationship Id="rId9" Type="http://schemas.openxmlformats.org/officeDocument/2006/relationships/image" Target="../media/image70.png"/><Relationship Id="rId14" Type="http://schemas.openxmlformats.org/officeDocument/2006/relationships/image" Target="../media/image75.svg"/></Relationships>
</file>

<file path=ppt/slides/_rels/slide23.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 Id="rId9" Type="http://schemas.openxmlformats.org/officeDocument/2006/relationships/image" Target="../media/image32.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 Id="rId9" Type="http://schemas.openxmlformats.org/officeDocument/2006/relationships/image" Target="../media/image3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6">
            <a:extLst>
              <a:ext uri="{FF2B5EF4-FFF2-40B4-BE49-F238E27FC236}">
                <a16:creationId xmlns:a16="http://schemas.microsoft.com/office/drawing/2014/main" id="{36894C3F-B788-D478-200A-E58241597270}"/>
              </a:ext>
            </a:extLst>
          </p:cNvPr>
          <p:cNvSpPr>
            <a:spLocks noGrp="1"/>
          </p:cNvSpPr>
          <p:nvPr>
            <p:ph type="subTitle" idx="1"/>
          </p:nvPr>
        </p:nvSpPr>
        <p:spPr/>
        <p:txBody>
          <a:bodyPr/>
          <a:lstStyle/>
          <a:p>
            <a:r>
              <a:rPr lang="en-US" b="0" i="0" dirty="0">
                <a:solidFill>
                  <a:srgbClr val="D1D5DB"/>
                </a:solidFill>
                <a:effectLst/>
                <a:latin typeface="Söhne"/>
              </a:rPr>
              <a:t>An overview of the journey from custom model training to leveraging pre-trained models</a:t>
            </a:r>
            <a:endParaRPr lang="en-US" dirty="0"/>
          </a:p>
        </p:txBody>
      </p:sp>
      <p:sp>
        <p:nvSpPr>
          <p:cNvPr id="6" name="Title 5">
            <a:extLst>
              <a:ext uri="{FF2B5EF4-FFF2-40B4-BE49-F238E27FC236}">
                <a16:creationId xmlns:a16="http://schemas.microsoft.com/office/drawing/2014/main" id="{8D49F7DD-C651-8029-A3E1-9F5C18F39DC7}"/>
              </a:ext>
            </a:extLst>
          </p:cNvPr>
          <p:cNvSpPr>
            <a:spLocks noGrp="1"/>
          </p:cNvSpPr>
          <p:nvPr>
            <p:ph type="title"/>
          </p:nvPr>
        </p:nvSpPr>
        <p:spPr/>
        <p:txBody>
          <a:bodyPr/>
          <a:lstStyle/>
          <a:p>
            <a:r>
              <a:rPr lang="en-US" dirty="0"/>
              <a:t>From Scratch to Fine-Tuning: The Evolution of Deep Learning</a:t>
            </a:r>
          </a:p>
        </p:txBody>
      </p:sp>
    </p:spTree>
    <p:custDataLst>
      <p:custData r:id="rId1"/>
      <p:custData r:id="rId2"/>
    </p:custDataLst>
    <p:extLst>
      <p:ext uri="{BB962C8B-B14F-4D97-AF65-F5344CB8AC3E}">
        <p14:creationId xmlns:p14="http://schemas.microsoft.com/office/powerpoint/2010/main" val="15901383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88100EB-D568-E657-8291-BBF9AFA56406}"/>
              </a:ext>
            </a:extLst>
          </p:cNvPr>
          <p:cNvSpPr>
            <a:spLocks noGrp="1"/>
          </p:cNvSpPr>
          <p:nvPr>
            <p:ph sz="half" idx="1"/>
          </p:nvPr>
        </p:nvSpPr>
        <p:spPr/>
        <p:txBody>
          <a:bodyPr/>
          <a:lstStyle/>
          <a:p>
            <a:r>
              <a:rPr lang="en-US" sz="1050" dirty="0" err="1"/>
              <a:t>CommonCrawl</a:t>
            </a:r>
            <a:endParaRPr lang="en-US" sz="1050" dirty="0"/>
          </a:p>
          <a:p>
            <a:pPr lvl="1"/>
            <a:r>
              <a:rPr lang="en-US" sz="900" dirty="0"/>
              <a:t>Extensive collection of internet data.</a:t>
            </a:r>
          </a:p>
          <a:p>
            <a:pPr lvl="1"/>
            <a:r>
              <a:rPr lang="en-US" sz="900" dirty="0"/>
              <a:t>Proportion: 67.0%</a:t>
            </a:r>
          </a:p>
          <a:p>
            <a:pPr lvl="1"/>
            <a:r>
              <a:rPr lang="en-US" sz="900" dirty="0"/>
              <a:t>Size: 3.3 TB</a:t>
            </a:r>
          </a:p>
          <a:p>
            <a:r>
              <a:rPr lang="en-US" sz="1050" dirty="0"/>
              <a:t>C4</a:t>
            </a:r>
          </a:p>
          <a:p>
            <a:pPr lvl="1"/>
            <a:r>
              <a:rPr lang="en-US" sz="900" dirty="0"/>
              <a:t>Cleaned Common Crawl data.</a:t>
            </a:r>
          </a:p>
          <a:p>
            <a:pPr lvl="1"/>
            <a:r>
              <a:rPr lang="en-US" sz="900" dirty="0"/>
              <a:t>Proportion: 15.0%</a:t>
            </a:r>
          </a:p>
          <a:p>
            <a:pPr lvl="1"/>
            <a:r>
              <a:rPr lang="en-US" sz="900" dirty="0"/>
              <a:t>Size: 783 GB</a:t>
            </a:r>
          </a:p>
          <a:p>
            <a:r>
              <a:rPr lang="en-US" sz="1050" dirty="0" err="1"/>
              <a:t>Github</a:t>
            </a:r>
            <a:endParaRPr lang="en-US" sz="1050" dirty="0"/>
          </a:p>
          <a:p>
            <a:pPr lvl="1"/>
            <a:r>
              <a:rPr lang="en-US" sz="900" dirty="0"/>
              <a:t>Code repositories and discussions.</a:t>
            </a:r>
          </a:p>
          <a:p>
            <a:pPr lvl="1"/>
            <a:r>
              <a:rPr lang="en-US" sz="900" dirty="0"/>
              <a:t>Proportion: 4.5%</a:t>
            </a:r>
          </a:p>
          <a:p>
            <a:pPr lvl="1"/>
            <a:r>
              <a:rPr lang="en-US" sz="900" dirty="0"/>
              <a:t>Size: 328 GB</a:t>
            </a:r>
          </a:p>
          <a:p>
            <a:r>
              <a:rPr lang="en-US" sz="1050" dirty="0"/>
              <a:t>Wikipedia</a:t>
            </a:r>
          </a:p>
          <a:p>
            <a:pPr lvl="1"/>
            <a:r>
              <a:rPr lang="en-US" sz="900" dirty="0"/>
              <a:t>Description: Free encyclopedia articles.</a:t>
            </a:r>
          </a:p>
          <a:p>
            <a:pPr lvl="1"/>
            <a:r>
              <a:rPr lang="en-US" sz="900" dirty="0"/>
              <a:t>Proportion: 4.5%</a:t>
            </a:r>
          </a:p>
          <a:p>
            <a:pPr lvl="1"/>
            <a:r>
              <a:rPr lang="en-US" sz="900" dirty="0"/>
              <a:t>Size: 83 GB</a:t>
            </a:r>
          </a:p>
          <a:p>
            <a:endParaRPr lang="en-US" sz="1050" dirty="0"/>
          </a:p>
        </p:txBody>
      </p:sp>
      <p:sp>
        <p:nvSpPr>
          <p:cNvPr id="3" name="Content Placeholder 2">
            <a:extLst>
              <a:ext uri="{FF2B5EF4-FFF2-40B4-BE49-F238E27FC236}">
                <a16:creationId xmlns:a16="http://schemas.microsoft.com/office/drawing/2014/main" id="{DB945EED-4548-2E82-F596-65E4704353AF}"/>
              </a:ext>
            </a:extLst>
          </p:cNvPr>
          <p:cNvSpPr>
            <a:spLocks noGrp="1"/>
          </p:cNvSpPr>
          <p:nvPr>
            <p:ph sz="half" idx="2"/>
          </p:nvPr>
        </p:nvSpPr>
        <p:spPr/>
        <p:txBody>
          <a:bodyPr/>
          <a:lstStyle/>
          <a:p>
            <a:r>
              <a:rPr lang="en-US" sz="1050" dirty="0"/>
              <a:t>Books</a:t>
            </a:r>
          </a:p>
          <a:p>
            <a:pPr lvl="1"/>
            <a:r>
              <a:rPr lang="en-US" sz="900" dirty="0"/>
              <a:t>Diverse collection of books.</a:t>
            </a:r>
          </a:p>
          <a:p>
            <a:pPr lvl="1"/>
            <a:r>
              <a:rPr lang="en-US" sz="900" dirty="0"/>
              <a:t>Proportion: 4.5%</a:t>
            </a:r>
          </a:p>
          <a:p>
            <a:pPr lvl="1"/>
            <a:r>
              <a:rPr lang="en-US" sz="900" dirty="0"/>
              <a:t>Size: 85 GB</a:t>
            </a:r>
          </a:p>
          <a:p>
            <a:r>
              <a:rPr lang="en-US" sz="1050" dirty="0" err="1"/>
              <a:t>ArXiv</a:t>
            </a:r>
            <a:endParaRPr lang="en-US" sz="1050" dirty="0"/>
          </a:p>
          <a:p>
            <a:pPr lvl="1"/>
            <a:r>
              <a:rPr lang="en-US" sz="900" dirty="0"/>
              <a:t>Academic preprint papers.</a:t>
            </a:r>
          </a:p>
          <a:p>
            <a:pPr lvl="1"/>
            <a:r>
              <a:rPr lang="en-US" sz="900" dirty="0"/>
              <a:t>Proportion: 2.5%</a:t>
            </a:r>
          </a:p>
          <a:p>
            <a:pPr lvl="1"/>
            <a:r>
              <a:rPr lang="en-US" sz="900" dirty="0"/>
              <a:t>Size: 92 GB</a:t>
            </a:r>
          </a:p>
          <a:p>
            <a:r>
              <a:rPr lang="en-US" sz="1050" dirty="0" err="1"/>
              <a:t>StackExchange</a:t>
            </a:r>
            <a:endParaRPr lang="en-US" sz="1050" dirty="0"/>
          </a:p>
          <a:p>
            <a:pPr lvl="1"/>
            <a:r>
              <a:rPr lang="en-US" sz="900" dirty="0"/>
              <a:t>Q&amp;A platform for professionals.</a:t>
            </a:r>
          </a:p>
          <a:p>
            <a:pPr lvl="1"/>
            <a:r>
              <a:rPr lang="en-US" sz="900" dirty="0"/>
              <a:t>Proportion: 2.0%</a:t>
            </a:r>
          </a:p>
          <a:p>
            <a:pPr lvl="1"/>
            <a:r>
              <a:rPr lang="en-US" sz="900" dirty="0"/>
              <a:t>Size: 78 GB</a:t>
            </a:r>
          </a:p>
          <a:p>
            <a:endParaRPr lang="en-US" dirty="0"/>
          </a:p>
        </p:txBody>
      </p:sp>
      <p:sp>
        <p:nvSpPr>
          <p:cNvPr id="4" name="Title 3">
            <a:extLst>
              <a:ext uri="{FF2B5EF4-FFF2-40B4-BE49-F238E27FC236}">
                <a16:creationId xmlns:a16="http://schemas.microsoft.com/office/drawing/2014/main" id="{498AB34E-8168-B1A9-440F-287D9DEDB672}"/>
              </a:ext>
            </a:extLst>
          </p:cNvPr>
          <p:cNvSpPr>
            <a:spLocks noGrp="1"/>
          </p:cNvSpPr>
          <p:nvPr>
            <p:ph type="title"/>
          </p:nvPr>
        </p:nvSpPr>
        <p:spPr/>
        <p:txBody>
          <a:bodyPr/>
          <a:lstStyle/>
          <a:p>
            <a:r>
              <a:rPr lang="en-US" dirty="0"/>
              <a:t>Pretraining Data</a:t>
            </a:r>
          </a:p>
        </p:txBody>
      </p:sp>
      <p:sp>
        <p:nvSpPr>
          <p:cNvPr id="5" name="Slide Number Placeholder 4">
            <a:extLst>
              <a:ext uri="{FF2B5EF4-FFF2-40B4-BE49-F238E27FC236}">
                <a16:creationId xmlns:a16="http://schemas.microsoft.com/office/drawing/2014/main" id="{4E1FD41B-E81C-7F1D-5636-B1F1D6412F59}"/>
              </a:ext>
            </a:extLst>
          </p:cNvPr>
          <p:cNvSpPr>
            <a:spLocks noGrp="1"/>
          </p:cNvSpPr>
          <p:nvPr>
            <p:ph type="sldNum" sz="quarter" idx="4"/>
          </p:nvPr>
        </p:nvSpPr>
        <p:spPr/>
        <p:txBody>
          <a:bodyPr/>
          <a:lstStyle/>
          <a:p>
            <a:fld id="{6DAB3F6F-6A30-410C-8DAB-3E7769D71CBC}" type="slidenum">
              <a:rPr lang="en-US" smtClean="0"/>
              <a:pPr/>
              <a:t>10</a:t>
            </a:fld>
            <a:endParaRPr lang="en-US" dirty="0"/>
          </a:p>
        </p:txBody>
      </p:sp>
    </p:spTree>
    <p:extLst>
      <p:ext uri="{BB962C8B-B14F-4D97-AF65-F5344CB8AC3E}">
        <p14:creationId xmlns:p14="http://schemas.microsoft.com/office/powerpoint/2010/main" val="8698538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B349B2-C815-1E54-FC0A-A4CA1692DE24}"/>
              </a:ext>
            </a:extLst>
          </p:cNvPr>
          <p:cNvSpPr>
            <a:spLocks noGrp="1"/>
          </p:cNvSpPr>
          <p:nvPr>
            <p:ph type="title"/>
          </p:nvPr>
        </p:nvSpPr>
        <p:spPr/>
        <p:txBody>
          <a:bodyPr/>
          <a:lstStyle/>
          <a:p>
            <a:r>
              <a:rPr lang="en-US" dirty="0"/>
              <a:t>Tokenization</a:t>
            </a:r>
          </a:p>
        </p:txBody>
      </p:sp>
      <p:sp>
        <p:nvSpPr>
          <p:cNvPr id="4" name="Slide Number Placeholder 3">
            <a:extLst>
              <a:ext uri="{FF2B5EF4-FFF2-40B4-BE49-F238E27FC236}">
                <a16:creationId xmlns:a16="http://schemas.microsoft.com/office/drawing/2014/main" id="{51039AEC-3E5E-D577-C7C7-B77A725C5C6D}"/>
              </a:ext>
            </a:extLst>
          </p:cNvPr>
          <p:cNvSpPr>
            <a:spLocks noGrp="1"/>
          </p:cNvSpPr>
          <p:nvPr>
            <p:ph type="sldNum" sz="quarter" idx="4"/>
          </p:nvPr>
        </p:nvSpPr>
        <p:spPr/>
        <p:txBody>
          <a:bodyPr/>
          <a:lstStyle/>
          <a:p>
            <a:fld id="{6DAB3F6F-6A30-410C-8DAB-3E7769D71CBC}" type="slidenum">
              <a:rPr lang="en-US" smtClean="0"/>
              <a:pPr/>
              <a:t>11</a:t>
            </a:fld>
            <a:endParaRPr lang="en-US" dirty="0"/>
          </a:p>
        </p:txBody>
      </p:sp>
      <p:grpSp>
        <p:nvGrpSpPr>
          <p:cNvPr id="50" name="object 2">
            <a:extLst>
              <a:ext uri="{FF2B5EF4-FFF2-40B4-BE49-F238E27FC236}">
                <a16:creationId xmlns:a16="http://schemas.microsoft.com/office/drawing/2014/main" id="{65B9A973-7004-6653-D2F0-7FA23CFEA5ED}"/>
              </a:ext>
            </a:extLst>
          </p:cNvPr>
          <p:cNvGrpSpPr/>
          <p:nvPr/>
        </p:nvGrpSpPr>
        <p:grpSpPr>
          <a:xfrm>
            <a:off x="4468178" y="2253823"/>
            <a:ext cx="2917508" cy="921544"/>
            <a:chOff x="5911428" y="2863796"/>
            <a:chExt cx="5186680" cy="1638300"/>
          </a:xfrm>
        </p:grpSpPr>
        <p:pic>
          <p:nvPicPr>
            <p:cNvPr id="51" name="object 3">
              <a:extLst>
                <a:ext uri="{FF2B5EF4-FFF2-40B4-BE49-F238E27FC236}">
                  <a16:creationId xmlns:a16="http://schemas.microsoft.com/office/drawing/2014/main" id="{A9DB6759-F2DE-0470-29CE-E322C98CEEC9}"/>
                </a:ext>
              </a:extLst>
            </p:cNvPr>
            <p:cNvPicPr/>
            <p:nvPr/>
          </p:nvPicPr>
          <p:blipFill>
            <a:blip r:embed="rId2" cstate="print"/>
            <a:stretch>
              <a:fillRect/>
            </a:stretch>
          </p:blipFill>
          <p:spPr>
            <a:xfrm>
              <a:off x="5937503" y="2889504"/>
              <a:ext cx="5160263" cy="1612392"/>
            </a:xfrm>
            <a:prstGeom prst="rect">
              <a:avLst/>
            </a:prstGeom>
          </p:spPr>
        </p:pic>
        <p:pic>
          <p:nvPicPr>
            <p:cNvPr id="52" name="object 4">
              <a:extLst>
                <a:ext uri="{FF2B5EF4-FFF2-40B4-BE49-F238E27FC236}">
                  <a16:creationId xmlns:a16="http://schemas.microsoft.com/office/drawing/2014/main" id="{1FFB91E5-FE6E-E052-614D-3CC309B6356E}"/>
                </a:ext>
              </a:extLst>
            </p:cNvPr>
            <p:cNvPicPr/>
            <p:nvPr/>
          </p:nvPicPr>
          <p:blipFill>
            <a:blip r:embed="rId3" cstate="print"/>
            <a:stretch>
              <a:fillRect/>
            </a:stretch>
          </p:blipFill>
          <p:spPr>
            <a:xfrm>
              <a:off x="5911428" y="2863796"/>
              <a:ext cx="5032973" cy="1484727"/>
            </a:xfrm>
            <a:prstGeom prst="rect">
              <a:avLst/>
            </a:prstGeom>
          </p:spPr>
        </p:pic>
      </p:grpSp>
      <p:grpSp>
        <p:nvGrpSpPr>
          <p:cNvPr id="53" name="object 5">
            <a:extLst>
              <a:ext uri="{FF2B5EF4-FFF2-40B4-BE49-F238E27FC236}">
                <a16:creationId xmlns:a16="http://schemas.microsoft.com/office/drawing/2014/main" id="{89E5E06C-BEB3-AEB5-796D-16F175A7A8A0}"/>
              </a:ext>
            </a:extLst>
          </p:cNvPr>
          <p:cNvGrpSpPr/>
          <p:nvPr/>
        </p:nvGrpSpPr>
        <p:grpSpPr>
          <a:xfrm>
            <a:off x="4468179" y="1138244"/>
            <a:ext cx="2924294" cy="929759"/>
            <a:chOff x="5911428" y="880541"/>
            <a:chExt cx="5198745" cy="1652905"/>
          </a:xfrm>
        </p:grpSpPr>
        <p:pic>
          <p:nvPicPr>
            <p:cNvPr id="54" name="object 6">
              <a:extLst>
                <a:ext uri="{FF2B5EF4-FFF2-40B4-BE49-F238E27FC236}">
                  <a16:creationId xmlns:a16="http://schemas.microsoft.com/office/drawing/2014/main" id="{24A4DDCD-FFF6-C228-3A61-63D28EE085F3}"/>
                </a:ext>
              </a:extLst>
            </p:cNvPr>
            <p:cNvPicPr/>
            <p:nvPr/>
          </p:nvPicPr>
          <p:blipFill>
            <a:blip r:embed="rId4" cstate="print"/>
            <a:stretch>
              <a:fillRect/>
            </a:stretch>
          </p:blipFill>
          <p:spPr>
            <a:xfrm>
              <a:off x="5937503" y="905255"/>
              <a:ext cx="5172456" cy="1627632"/>
            </a:xfrm>
            <a:prstGeom prst="rect">
              <a:avLst/>
            </a:prstGeom>
          </p:spPr>
        </p:pic>
        <p:sp>
          <p:nvSpPr>
            <p:cNvPr id="55" name="object 7">
              <a:extLst>
                <a:ext uri="{FF2B5EF4-FFF2-40B4-BE49-F238E27FC236}">
                  <a16:creationId xmlns:a16="http://schemas.microsoft.com/office/drawing/2014/main" id="{248C3EE2-3212-00A6-C95C-AD1787B58093}"/>
                </a:ext>
              </a:extLst>
            </p:cNvPr>
            <p:cNvSpPr/>
            <p:nvPr/>
          </p:nvSpPr>
          <p:spPr>
            <a:xfrm>
              <a:off x="5911428" y="880541"/>
              <a:ext cx="5044440" cy="1497330"/>
            </a:xfrm>
            <a:custGeom>
              <a:avLst/>
              <a:gdLst/>
              <a:ahLst/>
              <a:cxnLst/>
              <a:rect l="l" t="t" r="r" b="b"/>
              <a:pathLst>
                <a:path w="5044440" h="1497330">
                  <a:moveTo>
                    <a:pt x="4944365" y="0"/>
                  </a:moveTo>
                  <a:lnTo>
                    <a:pt x="99543" y="0"/>
                  </a:lnTo>
                  <a:lnTo>
                    <a:pt x="60797" y="7822"/>
                  </a:lnTo>
                  <a:lnTo>
                    <a:pt x="29156" y="29155"/>
                  </a:lnTo>
                  <a:lnTo>
                    <a:pt x="7822" y="60796"/>
                  </a:lnTo>
                  <a:lnTo>
                    <a:pt x="0" y="99543"/>
                  </a:lnTo>
                  <a:lnTo>
                    <a:pt x="0" y="1397762"/>
                  </a:lnTo>
                  <a:lnTo>
                    <a:pt x="7822" y="1436508"/>
                  </a:lnTo>
                  <a:lnTo>
                    <a:pt x="29156" y="1468149"/>
                  </a:lnTo>
                  <a:lnTo>
                    <a:pt x="60797" y="1489482"/>
                  </a:lnTo>
                  <a:lnTo>
                    <a:pt x="99543" y="1497304"/>
                  </a:lnTo>
                  <a:lnTo>
                    <a:pt x="4944365" y="1497304"/>
                  </a:lnTo>
                  <a:lnTo>
                    <a:pt x="4983111" y="1489482"/>
                  </a:lnTo>
                  <a:lnTo>
                    <a:pt x="5014752" y="1468149"/>
                  </a:lnTo>
                  <a:lnTo>
                    <a:pt x="5036085" y="1436508"/>
                  </a:lnTo>
                  <a:lnTo>
                    <a:pt x="5043907" y="1397762"/>
                  </a:lnTo>
                  <a:lnTo>
                    <a:pt x="5043907" y="99543"/>
                  </a:lnTo>
                  <a:lnTo>
                    <a:pt x="5036085" y="60796"/>
                  </a:lnTo>
                  <a:lnTo>
                    <a:pt x="5014752" y="29155"/>
                  </a:lnTo>
                  <a:lnTo>
                    <a:pt x="4983111" y="7822"/>
                  </a:lnTo>
                  <a:lnTo>
                    <a:pt x="4944365" y="0"/>
                  </a:lnTo>
                  <a:close/>
                </a:path>
              </a:pathLst>
            </a:custGeom>
            <a:solidFill>
              <a:srgbClr val="FFFFFF"/>
            </a:solidFill>
          </p:spPr>
          <p:txBody>
            <a:bodyPr wrap="square" lIns="0" tIns="0" rIns="0" bIns="0" rtlCol="0"/>
            <a:lstStyle/>
            <a:p>
              <a:pPr defTabSz="514350"/>
              <a:endParaRPr sz="1013" kern="0">
                <a:solidFill>
                  <a:sysClr val="windowText" lastClr="000000"/>
                </a:solidFill>
              </a:endParaRPr>
            </a:p>
          </p:txBody>
        </p:sp>
        <p:pic>
          <p:nvPicPr>
            <p:cNvPr id="56" name="object 8">
              <a:extLst>
                <a:ext uri="{FF2B5EF4-FFF2-40B4-BE49-F238E27FC236}">
                  <a16:creationId xmlns:a16="http://schemas.microsoft.com/office/drawing/2014/main" id="{4CED3849-3FCC-9248-8C7F-EB88DD23C13A}"/>
                </a:ext>
              </a:extLst>
            </p:cNvPr>
            <p:cNvPicPr/>
            <p:nvPr/>
          </p:nvPicPr>
          <p:blipFill>
            <a:blip r:embed="rId5" cstate="print"/>
            <a:stretch>
              <a:fillRect/>
            </a:stretch>
          </p:blipFill>
          <p:spPr>
            <a:xfrm>
              <a:off x="6089298" y="931826"/>
              <a:ext cx="4688169" cy="1394735"/>
            </a:xfrm>
            <a:prstGeom prst="rect">
              <a:avLst/>
            </a:prstGeom>
          </p:spPr>
        </p:pic>
      </p:grpSp>
      <p:grpSp>
        <p:nvGrpSpPr>
          <p:cNvPr id="57" name="object 9">
            <a:extLst>
              <a:ext uri="{FF2B5EF4-FFF2-40B4-BE49-F238E27FC236}">
                <a16:creationId xmlns:a16="http://schemas.microsoft.com/office/drawing/2014/main" id="{3F28078C-2700-520A-7B02-28D5F43A4693}"/>
              </a:ext>
            </a:extLst>
          </p:cNvPr>
          <p:cNvGrpSpPr/>
          <p:nvPr/>
        </p:nvGrpSpPr>
        <p:grpSpPr>
          <a:xfrm>
            <a:off x="4468178" y="3362331"/>
            <a:ext cx="2917508" cy="745808"/>
            <a:chOff x="5911428" y="4834477"/>
            <a:chExt cx="5186680" cy="1325880"/>
          </a:xfrm>
        </p:grpSpPr>
        <p:pic>
          <p:nvPicPr>
            <p:cNvPr id="58" name="object 10">
              <a:extLst>
                <a:ext uri="{FF2B5EF4-FFF2-40B4-BE49-F238E27FC236}">
                  <a16:creationId xmlns:a16="http://schemas.microsoft.com/office/drawing/2014/main" id="{9658BDA1-9630-B7BF-26D7-9BBBC6349F3C}"/>
                </a:ext>
              </a:extLst>
            </p:cNvPr>
            <p:cNvPicPr/>
            <p:nvPr/>
          </p:nvPicPr>
          <p:blipFill>
            <a:blip r:embed="rId6" cstate="print"/>
            <a:stretch>
              <a:fillRect/>
            </a:stretch>
          </p:blipFill>
          <p:spPr>
            <a:xfrm>
              <a:off x="5937503" y="4858512"/>
              <a:ext cx="5160263" cy="1301496"/>
            </a:xfrm>
            <a:prstGeom prst="rect">
              <a:avLst/>
            </a:prstGeom>
          </p:spPr>
        </p:pic>
        <p:pic>
          <p:nvPicPr>
            <p:cNvPr id="59" name="object 11">
              <a:extLst>
                <a:ext uri="{FF2B5EF4-FFF2-40B4-BE49-F238E27FC236}">
                  <a16:creationId xmlns:a16="http://schemas.microsoft.com/office/drawing/2014/main" id="{EA47BA19-DCD7-CB6D-D4ED-F02514185607}"/>
                </a:ext>
              </a:extLst>
            </p:cNvPr>
            <p:cNvPicPr/>
            <p:nvPr/>
          </p:nvPicPr>
          <p:blipFill>
            <a:blip r:embed="rId7" cstate="print"/>
            <a:stretch>
              <a:fillRect/>
            </a:stretch>
          </p:blipFill>
          <p:spPr>
            <a:xfrm>
              <a:off x="5911428" y="4834477"/>
              <a:ext cx="5032969" cy="1170163"/>
            </a:xfrm>
            <a:prstGeom prst="rect">
              <a:avLst/>
            </a:prstGeom>
          </p:spPr>
        </p:pic>
      </p:grpSp>
      <p:sp>
        <p:nvSpPr>
          <p:cNvPr id="60" name="object 12">
            <a:extLst>
              <a:ext uri="{FF2B5EF4-FFF2-40B4-BE49-F238E27FC236}">
                <a16:creationId xmlns:a16="http://schemas.microsoft.com/office/drawing/2014/main" id="{1449F325-AD32-93F8-AA0D-E7AF50938C20}"/>
              </a:ext>
            </a:extLst>
          </p:cNvPr>
          <p:cNvSpPr/>
          <p:nvPr/>
        </p:nvSpPr>
        <p:spPr>
          <a:xfrm>
            <a:off x="5854630" y="1974476"/>
            <a:ext cx="62150" cy="212884"/>
          </a:xfrm>
          <a:custGeom>
            <a:avLst/>
            <a:gdLst/>
            <a:ahLst/>
            <a:cxnLst/>
            <a:rect l="l" t="t" r="r" b="b"/>
            <a:pathLst>
              <a:path w="110490" h="378460">
                <a:moveTo>
                  <a:pt x="8319" y="302461"/>
                </a:moveTo>
                <a:lnTo>
                  <a:pt x="401" y="309391"/>
                </a:lnTo>
                <a:lnTo>
                  <a:pt x="0" y="315408"/>
                </a:lnTo>
                <a:lnTo>
                  <a:pt x="55083" y="378359"/>
                </a:lnTo>
                <a:lnTo>
                  <a:pt x="67740" y="363894"/>
                </a:lnTo>
                <a:lnTo>
                  <a:pt x="45558" y="363894"/>
                </a:lnTo>
                <a:lnTo>
                  <a:pt x="45557" y="338543"/>
                </a:lnTo>
                <a:lnTo>
                  <a:pt x="14337" y="302863"/>
                </a:lnTo>
                <a:lnTo>
                  <a:pt x="8319" y="302461"/>
                </a:lnTo>
                <a:close/>
              </a:path>
              <a:path w="110490" h="378460">
                <a:moveTo>
                  <a:pt x="45558" y="338544"/>
                </a:moveTo>
                <a:lnTo>
                  <a:pt x="45558" y="363894"/>
                </a:lnTo>
                <a:lnTo>
                  <a:pt x="64608" y="363894"/>
                </a:lnTo>
                <a:lnTo>
                  <a:pt x="64608" y="357621"/>
                </a:lnTo>
                <a:lnTo>
                  <a:pt x="47914" y="357621"/>
                </a:lnTo>
                <a:lnTo>
                  <a:pt x="55083" y="349429"/>
                </a:lnTo>
                <a:lnTo>
                  <a:pt x="45558" y="338544"/>
                </a:lnTo>
                <a:close/>
              </a:path>
              <a:path w="110490" h="378460">
                <a:moveTo>
                  <a:pt x="101846" y="302461"/>
                </a:moveTo>
                <a:lnTo>
                  <a:pt x="95829" y="302863"/>
                </a:lnTo>
                <a:lnTo>
                  <a:pt x="64608" y="338543"/>
                </a:lnTo>
                <a:lnTo>
                  <a:pt x="64608" y="363894"/>
                </a:lnTo>
                <a:lnTo>
                  <a:pt x="67740" y="363894"/>
                </a:lnTo>
                <a:lnTo>
                  <a:pt x="110164" y="315408"/>
                </a:lnTo>
                <a:lnTo>
                  <a:pt x="109763" y="309389"/>
                </a:lnTo>
                <a:lnTo>
                  <a:pt x="101846" y="302461"/>
                </a:lnTo>
                <a:close/>
              </a:path>
              <a:path w="110490" h="378460">
                <a:moveTo>
                  <a:pt x="55083" y="349429"/>
                </a:moveTo>
                <a:lnTo>
                  <a:pt x="47914" y="357621"/>
                </a:lnTo>
                <a:lnTo>
                  <a:pt x="62251" y="357621"/>
                </a:lnTo>
                <a:lnTo>
                  <a:pt x="55083" y="349429"/>
                </a:lnTo>
                <a:close/>
              </a:path>
              <a:path w="110490" h="378460">
                <a:moveTo>
                  <a:pt x="64608" y="338543"/>
                </a:moveTo>
                <a:lnTo>
                  <a:pt x="55083" y="349429"/>
                </a:lnTo>
                <a:lnTo>
                  <a:pt x="62251" y="357621"/>
                </a:lnTo>
                <a:lnTo>
                  <a:pt x="64608" y="357621"/>
                </a:lnTo>
                <a:lnTo>
                  <a:pt x="64608" y="338543"/>
                </a:lnTo>
                <a:close/>
              </a:path>
              <a:path w="110490" h="378460">
                <a:moveTo>
                  <a:pt x="64607" y="0"/>
                </a:moveTo>
                <a:lnTo>
                  <a:pt x="45557" y="0"/>
                </a:lnTo>
                <a:lnTo>
                  <a:pt x="45558" y="338544"/>
                </a:lnTo>
                <a:lnTo>
                  <a:pt x="55083" y="349429"/>
                </a:lnTo>
                <a:lnTo>
                  <a:pt x="64607" y="338544"/>
                </a:lnTo>
                <a:lnTo>
                  <a:pt x="64607" y="0"/>
                </a:lnTo>
                <a:close/>
              </a:path>
            </a:pathLst>
          </a:custGeom>
          <a:solidFill>
            <a:srgbClr val="FFFFFF"/>
          </a:solidFill>
        </p:spPr>
        <p:txBody>
          <a:bodyPr wrap="square" lIns="0" tIns="0" rIns="0" bIns="0" rtlCol="0"/>
          <a:lstStyle/>
          <a:p>
            <a:pPr defTabSz="514350"/>
            <a:endParaRPr sz="1013" kern="0">
              <a:solidFill>
                <a:sysClr val="windowText" lastClr="000000"/>
              </a:solidFill>
            </a:endParaRPr>
          </a:p>
        </p:txBody>
      </p:sp>
      <p:sp>
        <p:nvSpPr>
          <p:cNvPr id="61" name="object 13">
            <a:extLst>
              <a:ext uri="{FF2B5EF4-FFF2-40B4-BE49-F238E27FC236}">
                <a16:creationId xmlns:a16="http://schemas.microsoft.com/office/drawing/2014/main" id="{EF2D1016-7E03-E6D4-BD7D-B913A0ACEAF9}"/>
              </a:ext>
            </a:extLst>
          </p:cNvPr>
          <p:cNvSpPr/>
          <p:nvPr/>
        </p:nvSpPr>
        <p:spPr>
          <a:xfrm>
            <a:off x="5854630" y="3088983"/>
            <a:ext cx="62150" cy="212884"/>
          </a:xfrm>
          <a:custGeom>
            <a:avLst/>
            <a:gdLst/>
            <a:ahLst/>
            <a:cxnLst/>
            <a:rect l="l" t="t" r="r" b="b"/>
            <a:pathLst>
              <a:path w="110490" h="378460">
                <a:moveTo>
                  <a:pt x="8319" y="302461"/>
                </a:moveTo>
                <a:lnTo>
                  <a:pt x="401" y="309389"/>
                </a:lnTo>
                <a:lnTo>
                  <a:pt x="0" y="315408"/>
                </a:lnTo>
                <a:lnTo>
                  <a:pt x="55083" y="378358"/>
                </a:lnTo>
                <a:lnTo>
                  <a:pt x="67739" y="363894"/>
                </a:lnTo>
                <a:lnTo>
                  <a:pt x="45558" y="363894"/>
                </a:lnTo>
                <a:lnTo>
                  <a:pt x="45557" y="338543"/>
                </a:lnTo>
                <a:lnTo>
                  <a:pt x="14337" y="302863"/>
                </a:lnTo>
                <a:lnTo>
                  <a:pt x="8319" y="302461"/>
                </a:lnTo>
                <a:close/>
              </a:path>
              <a:path w="110490" h="378460">
                <a:moveTo>
                  <a:pt x="45558" y="338544"/>
                </a:moveTo>
                <a:lnTo>
                  <a:pt x="45558" y="363894"/>
                </a:lnTo>
                <a:lnTo>
                  <a:pt x="64608" y="363894"/>
                </a:lnTo>
                <a:lnTo>
                  <a:pt x="64608" y="357621"/>
                </a:lnTo>
                <a:lnTo>
                  <a:pt x="47914" y="357621"/>
                </a:lnTo>
                <a:lnTo>
                  <a:pt x="55083" y="349429"/>
                </a:lnTo>
                <a:lnTo>
                  <a:pt x="45558" y="338544"/>
                </a:lnTo>
                <a:close/>
              </a:path>
              <a:path w="110490" h="378460">
                <a:moveTo>
                  <a:pt x="101846" y="302461"/>
                </a:moveTo>
                <a:lnTo>
                  <a:pt x="95829" y="302863"/>
                </a:lnTo>
                <a:lnTo>
                  <a:pt x="64608" y="338543"/>
                </a:lnTo>
                <a:lnTo>
                  <a:pt x="64608" y="363894"/>
                </a:lnTo>
                <a:lnTo>
                  <a:pt x="67739" y="363894"/>
                </a:lnTo>
                <a:lnTo>
                  <a:pt x="110164" y="315407"/>
                </a:lnTo>
                <a:lnTo>
                  <a:pt x="109763" y="309389"/>
                </a:lnTo>
                <a:lnTo>
                  <a:pt x="101846" y="302461"/>
                </a:lnTo>
                <a:close/>
              </a:path>
              <a:path w="110490" h="378460">
                <a:moveTo>
                  <a:pt x="55083" y="349429"/>
                </a:moveTo>
                <a:lnTo>
                  <a:pt x="47914" y="357621"/>
                </a:lnTo>
                <a:lnTo>
                  <a:pt x="62251" y="357621"/>
                </a:lnTo>
                <a:lnTo>
                  <a:pt x="55083" y="349429"/>
                </a:lnTo>
                <a:close/>
              </a:path>
              <a:path w="110490" h="378460">
                <a:moveTo>
                  <a:pt x="64608" y="338543"/>
                </a:moveTo>
                <a:lnTo>
                  <a:pt x="55083" y="349429"/>
                </a:lnTo>
                <a:lnTo>
                  <a:pt x="62251" y="357621"/>
                </a:lnTo>
                <a:lnTo>
                  <a:pt x="64608" y="357621"/>
                </a:lnTo>
                <a:lnTo>
                  <a:pt x="64608" y="338543"/>
                </a:lnTo>
                <a:close/>
              </a:path>
              <a:path w="110490" h="378460">
                <a:moveTo>
                  <a:pt x="64607" y="0"/>
                </a:moveTo>
                <a:lnTo>
                  <a:pt x="45557" y="0"/>
                </a:lnTo>
                <a:lnTo>
                  <a:pt x="45558" y="338544"/>
                </a:lnTo>
                <a:lnTo>
                  <a:pt x="55083" y="349429"/>
                </a:lnTo>
                <a:lnTo>
                  <a:pt x="64607" y="338544"/>
                </a:lnTo>
                <a:lnTo>
                  <a:pt x="64607" y="0"/>
                </a:lnTo>
                <a:close/>
              </a:path>
            </a:pathLst>
          </a:custGeom>
          <a:solidFill>
            <a:srgbClr val="FFFFFF"/>
          </a:solidFill>
        </p:spPr>
        <p:txBody>
          <a:bodyPr wrap="square" lIns="0" tIns="0" rIns="0" bIns="0" rtlCol="0"/>
          <a:lstStyle/>
          <a:p>
            <a:pPr defTabSz="514350"/>
            <a:endParaRPr sz="1013" kern="0">
              <a:solidFill>
                <a:sysClr val="windowText" lastClr="000000"/>
              </a:solidFill>
            </a:endParaRPr>
          </a:p>
        </p:txBody>
      </p:sp>
      <p:sp>
        <p:nvSpPr>
          <p:cNvPr id="62" name="object 15">
            <a:extLst>
              <a:ext uri="{FF2B5EF4-FFF2-40B4-BE49-F238E27FC236}">
                <a16:creationId xmlns:a16="http://schemas.microsoft.com/office/drawing/2014/main" id="{38CD00F7-848E-A8F8-6F2F-2EFE921B81AB}"/>
              </a:ext>
            </a:extLst>
          </p:cNvPr>
          <p:cNvSpPr txBox="1"/>
          <p:nvPr/>
        </p:nvSpPr>
        <p:spPr>
          <a:xfrm>
            <a:off x="4496513" y="948404"/>
            <a:ext cx="492682" cy="168796"/>
          </a:xfrm>
          <a:prstGeom prst="rect">
            <a:avLst/>
          </a:prstGeom>
        </p:spPr>
        <p:txBody>
          <a:bodyPr vert="horz" wrap="square" lIns="0" tIns="7144" rIns="0" bIns="0" rtlCol="0">
            <a:spAutoFit/>
          </a:bodyPr>
          <a:lstStyle/>
          <a:p>
            <a:pPr marL="7144" defTabSz="514350">
              <a:spcBef>
                <a:spcPts val="56"/>
              </a:spcBef>
            </a:pPr>
            <a:r>
              <a:rPr sz="1050" dirty="0">
                <a:solidFill>
                  <a:schemeClr val="tx2"/>
                </a:solidFill>
                <a:latin typeface="Calibri" panose="020F0502020204030204" pitchFamily="34" charset="0"/>
                <a:cs typeface="Calibri" panose="020F0502020204030204" pitchFamily="34" charset="0"/>
              </a:rPr>
              <a:t>Raw</a:t>
            </a:r>
            <a:r>
              <a:rPr sz="900" b="1" kern="0" spc="-8" dirty="0">
                <a:solidFill>
                  <a:srgbClr val="FFE399"/>
                </a:solidFill>
                <a:latin typeface="Segoe UI Semibold"/>
                <a:cs typeface="Segoe UI Semibold"/>
              </a:rPr>
              <a:t> </a:t>
            </a:r>
            <a:r>
              <a:rPr sz="1050" dirty="0">
                <a:solidFill>
                  <a:schemeClr val="tx2"/>
                </a:solidFill>
                <a:latin typeface="Calibri" panose="020F0502020204030204" pitchFamily="34" charset="0"/>
                <a:cs typeface="Calibri" panose="020F0502020204030204" pitchFamily="34" charset="0"/>
              </a:rPr>
              <a:t>text</a:t>
            </a:r>
          </a:p>
        </p:txBody>
      </p:sp>
      <p:sp>
        <p:nvSpPr>
          <p:cNvPr id="63" name="object 16">
            <a:extLst>
              <a:ext uri="{FF2B5EF4-FFF2-40B4-BE49-F238E27FC236}">
                <a16:creationId xmlns:a16="http://schemas.microsoft.com/office/drawing/2014/main" id="{25CDA144-3627-6AF7-3731-D17FA7934AA2}"/>
              </a:ext>
            </a:extLst>
          </p:cNvPr>
          <p:cNvSpPr txBox="1"/>
          <p:nvPr/>
        </p:nvSpPr>
        <p:spPr>
          <a:xfrm>
            <a:off x="4496515" y="2064544"/>
            <a:ext cx="395527" cy="168796"/>
          </a:xfrm>
          <a:prstGeom prst="rect">
            <a:avLst/>
          </a:prstGeom>
        </p:spPr>
        <p:txBody>
          <a:bodyPr vert="horz" wrap="square" lIns="0" tIns="7144" rIns="0" bIns="0" rtlCol="0">
            <a:spAutoFit/>
          </a:bodyPr>
          <a:lstStyle/>
          <a:p>
            <a:pPr marL="7144" defTabSz="514350">
              <a:spcBef>
                <a:spcPts val="56"/>
              </a:spcBef>
            </a:pPr>
            <a:r>
              <a:rPr sz="1050" dirty="0">
                <a:solidFill>
                  <a:schemeClr val="tx2"/>
                </a:solidFill>
                <a:latin typeface="Calibri" panose="020F0502020204030204" pitchFamily="34" charset="0"/>
                <a:cs typeface="Calibri" panose="020F0502020204030204" pitchFamily="34" charset="0"/>
              </a:rPr>
              <a:t>Tokens</a:t>
            </a:r>
          </a:p>
        </p:txBody>
      </p:sp>
      <p:sp>
        <p:nvSpPr>
          <p:cNvPr id="64" name="object 17">
            <a:extLst>
              <a:ext uri="{FF2B5EF4-FFF2-40B4-BE49-F238E27FC236}">
                <a16:creationId xmlns:a16="http://schemas.microsoft.com/office/drawing/2014/main" id="{F042E4AD-2BB2-8B97-8CD3-0C6DC64FA8CF}"/>
              </a:ext>
            </a:extLst>
          </p:cNvPr>
          <p:cNvSpPr txBox="1"/>
          <p:nvPr/>
        </p:nvSpPr>
        <p:spPr>
          <a:xfrm>
            <a:off x="4496513" y="3172111"/>
            <a:ext cx="561263" cy="168796"/>
          </a:xfrm>
          <a:prstGeom prst="rect">
            <a:avLst/>
          </a:prstGeom>
        </p:spPr>
        <p:txBody>
          <a:bodyPr vert="horz" wrap="square" lIns="0" tIns="7144" rIns="0" bIns="0" rtlCol="0">
            <a:spAutoFit/>
          </a:bodyPr>
          <a:lstStyle/>
          <a:p>
            <a:pPr marL="7144" defTabSz="514350">
              <a:spcBef>
                <a:spcPts val="56"/>
              </a:spcBef>
            </a:pPr>
            <a:r>
              <a:rPr sz="1050" dirty="0">
                <a:solidFill>
                  <a:schemeClr val="tx2"/>
                </a:solidFill>
                <a:latin typeface="Calibri" panose="020F0502020204030204" pitchFamily="34" charset="0"/>
                <a:cs typeface="Calibri" panose="020F0502020204030204" pitchFamily="34" charset="0"/>
              </a:rPr>
              <a:t>Integers</a:t>
            </a:r>
          </a:p>
        </p:txBody>
      </p:sp>
      <p:grpSp>
        <p:nvGrpSpPr>
          <p:cNvPr id="65" name="object 19">
            <a:extLst>
              <a:ext uri="{FF2B5EF4-FFF2-40B4-BE49-F238E27FC236}">
                <a16:creationId xmlns:a16="http://schemas.microsoft.com/office/drawing/2014/main" id="{33085558-612E-0DE2-40B8-C47998B899CB}"/>
              </a:ext>
            </a:extLst>
          </p:cNvPr>
          <p:cNvGrpSpPr/>
          <p:nvPr/>
        </p:nvGrpSpPr>
        <p:grpSpPr>
          <a:xfrm>
            <a:off x="6591682" y="4047936"/>
            <a:ext cx="1126569" cy="164663"/>
            <a:chOff x="9686543" y="6053327"/>
            <a:chExt cx="2002789" cy="292735"/>
          </a:xfrm>
        </p:grpSpPr>
        <p:pic>
          <p:nvPicPr>
            <p:cNvPr id="66" name="object 20">
              <a:extLst>
                <a:ext uri="{FF2B5EF4-FFF2-40B4-BE49-F238E27FC236}">
                  <a16:creationId xmlns:a16="http://schemas.microsoft.com/office/drawing/2014/main" id="{0E5F5E37-1849-F4F0-85AC-9741FD30CDB8}"/>
                </a:ext>
              </a:extLst>
            </p:cNvPr>
            <p:cNvPicPr/>
            <p:nvPr/>
          </p:nvPicPr>
          <p:blipFill>
            <a:blip r:embed="rId8" cstate="print"/>
            <a:stretch>
              <a:fillRect/>
            </a:stretch>
          </p:blipFill>
          <p:spPr>
            <a:xfrm>
              <a:off x="9686543" y="6053327"/>
              <a:ext cx="1405127" cy="292608"/>
            </a:xfrm>
            <a:prstGeom prst="rect">
              <a:avLst/>
            </a:prstGeom>
          </p:spPr>
        </p:pic>
        <p:pic>
          <p:nvPicPr>
            <p:cNvPr id="67" name="object 21">
              <a:extLst>
                <a:ext uri="{FF2B5EF4-FFF2-40B4-BE49-F238E27FC236}">
                  <a16:creationId xmlns:a16="http://schemas.microsoft.com/office/drawing/2014/main" id="{2DED816C-8D53-F76B-F58B-46CF82CC060D}"/>
                </a:ext>
              </a:extLst>
            </p:cNvPr>
            <p:cNvPicPr/>
            <p:nvPr/>
          </p:nvPicPr>
          <p:blipFill>
            <a:blip r:embed="rId9" cstate="print"/>
            <a:stretch>
              <a:fillRect/>
            </a:stretch>
          </p:blipFill>
          <p:spPr>
            <a:xfrm>
              <a:off x="10920983" y="6053327"/>
              <a:ext cx="768096" cy="292608"/>
            </a:xfrm>
            <a:prstGeom prst="rect">
              <a:avLst/>
            </a:prstGeom>
          </p:spPr>
        </p:pic>
      </p:grpSp>
      <p:sp>
        <p:nvSpPr>
          <p:cNvPr id="68" name="object 14">
            <a:extLst>
              <a:ext uri="{FF2B5EF4-FFF2-40B4-BE49-F238E27FC236}">
                <a16:creationId xmlns:a16="http://schemas.microsoft.com/office/drawing/2014/main" id="{CC68D799-2F79-85DF-AF4D-5453664983E4}"/>
              </a:ext>
            </a:extLst>
          </p:cNvPr>
          <p:cNvSpPr txBox="1"/>
          <p:nvPr/>
        </p:nvSpPr>
        <p:spPr>
          <a:xfrm>
            <a:off x="1831480" y="1960531"/>
            <a:ext cx="1727359" cy="353462"/>
          </a:xfrm>
          <a:prstGeom prst="rect">
            <a:avLst/>
          </a:prstGeom>
        </p:spPr>
        <p:txBody>
          <a:bodyPr vert="horz" wrap="square" lIns="0" tIns="7144" rIns="0" bIns="0" rtlCol="0">
            <a:spAutoFit/>
          </a:bodyPr>
          <a:lstStyle/>
          <a:p>
            <a:pPr marL="7144" marR="2858" defTabSz="514350">
              <a:spcBef>
                <a:spcPts val="56"/>
              </a:spcBef>
            </a:pPr>
            <a:r>
              <a:rPr sz="1050" dirty="0">
                <a:solidFill>
                  <a:schemeClr val="accent1"/>
                </a:solidFill>
                <a:cs typeface="Calibri" panose="020F0502020204030204" pitchFamily="34" charset="0"/>
              </a:rPr>
              <a:t>Transform</a:t>
            </a:r>
            <a:r>
              <a:rPr sz="1125" b="1" kern="0" spc="-17" dirty="0">
                <a:solidFill>
                  <a:schemeClr val="accent1"/>
                </a:solidFill>
                <a:cs typeface="Segoe UI Semibold"/>
              </a:rPr>
              <a:t> </a:t>
            </a:r>
            <a:r>
              <a:rPr sz="1125" kern="0" dirty="0">
                <a:solidFill>
                  <a:schemeClr val="accent1"/>
                </a:solidFill>
                <a:cs typeface="Segoe UI Semibold"/>
              </a:rPr>
              <a:t>all</a:t>
            </a:r>
            <a:r>
              <a:rPr sz="1125" kern="0" spc="-17" dirty="0">
                <a:solidFill>
                  <a:schemeClr val="accent1"/>
                </a:solidFill>
                <a:cs typeface="Segoe UI Semibold"/>
              </a:rPr>
              <a:t> </a:t>
            </a:r>
            <a:r>
              <a:rPr sz="1125" kern="0" dirty="0">
                <a:solidFill>
                  <a:schemeClr val="accent1"/>
                </a:solidFill>
                <a:cs typeface="Segoe UI Semibold"/>
              </a:rPr>
              <a:t>text</a:t>
            </a:r>
            <a:r>
              <a:rPr sz="1125" kern="0" spc="-17" dirty="0">
                <a:solidFill>
                  <a:schemeClr val="accent1"/>
                </a:solidFill>
                <a:cs typeface="Segoe UI Semibold"/>
              </a:rPr>
              <a:t> </a:t>
            </a:r>
            <a:r>
              <a:rPr sz="1125" kern="0" dirty="0">
                <a:solidFill>
                  <a:schemeClr val="accent1"/>
                </a:solidFill>
                <a:cs typeface="Segoe UI Semibold"/>
              </a:rPr>
              <a:t>into</a:t>
            </a:r>
            <a:r>
              <a:rPr sz="1125" kern="0" spc="-14" dirty="0">
                <a:solidFill>
                  <a:schemeClr val="accent1"/>
                </a:solidFill>
                <a:cs typeface="Segoe UI Semibold"/>
              </a:rPr>
              <a:t> one </a:t>
            </a:r>
            <a:r>
              <a:rPr sz="1125" kern="0" dirty="0">
                <a:solidFill>
                  <a:schemeClr val="accent1"/>
                </a:solidFill>
                <a:cs typeface="Segoe UI Semibold"/>
              </a:rPr>
              <a:t>very long list</a:t>
            </a:r>
            <a:r>
              <a:rPr sz="1125" kern="0" spc="3" dirty="0">
                <a:solidFill>
                  <a:schemeClr val="accent1"/>
                </a:solidFill>
                <a:cs typeface="Segoe UI Semibold"/>
              </a:rPr>
              <a:t> </a:t>
            </a:r>
            <a:r>
              <a:rPr sz="1125" kern="0" dirty="0">
                <a:solidFill>
                  <a:schemeClr val="accent1"/>
                </a:solidFill>
                <a:cs typeface="Segoe UI Semibold"/>
              </a:rPr>
              <a:t>of</a:t>
            </a:r>
            <a:r>
              <a:rPr sz="1125" kern="0" spc="3" dirty="0">
                <a:solidFill>
                  <a:schemeClr val="accent1"/>
                </a:solidFill>
                <a:cs typeface="Segoe UI Semibold"/>
              </a:rPr>
              <a:t> </a:t>
            </a:r>
            <a:r>
              <a:rPr sz="1125" kern="0" spc="-6" dirty="0">
                <a:solidFill>
                  <a:schemeClr val="accent1"/>
                </a:solidFill>
                <a:cs typeface="Segoe UI Semibold"/>
              </a:rPr>
              <a:t>integers.</a:t>
            </a:r>
            <a:endParaRPr sz="1125" kern="0" dirty="0">
              <a:solidFill>
                <a:schemeClr val="accent1"/>
              </a:solidFill>
              <a:cs typeface="Segoe UI Semibold"/>
            </a:endParaRPr>
          </a:p>
        </p:txBody>
      </p:sp>
      <p:sp>
        <p:nvSpPr>
          <p:cNvPr id="69" name="object 22">
            <a:extLst>
              <a:ext uri="{FF2B5EF4-FFF2-40B4-BE49-F238E27FC236}">
                <a16:creationId xmlns:a16="http://schemas.microsoft.com/office/drawing/2014/main" id="{AC8C1F63-3C82-D377-B586-A15F5994D53B}"/>
              </a:ext>
            </a:extLst>
          </p:cNvPr>
          <p:cNvSpPr txBox="1"/>
          <p:nvPr/>
        </p:nvSpPr>
        <p:spPr>
          <a:xfrm>
            <a:off x="1831480" y="2480026"/>
            <a:ext cx="1649135" cy="1179137"/>
          </a:xfrm>
          <a:prstGeom prst="rect">
            <a:avLst/>
          </a:prstGeom>
        </p:spPr>
        <p:txBody>
          <a:bodyPr vert="horz" wrap="square" lIns="0" tIns="50006" rIns="0" bIns="0" rtlCol="0">
            <a:spAutoFit/>
          </a:bodyPr>
          <a:lstStyle/>
          <a:p>
            <a:pPr marL="7144" defTabSz="514350">
              <a:spcBef>
                <a:spcPts val="394"/>
              </a:spcBef>
            </a:pPr>
            <a:r>
              <a:rPr sz="1050" b="1" dirty="0">
                <a:solidFill>
                  <a:schemeClr val="accent1"/>
                </a:solidFill>
                <a:cs typeface="Calibri" panose="020F0502020204030204" pitchFamily="34" charset="0"/>
              </a:rPr>
              <a:t>Typical</a:t>
            </a:r>
            <a:r>
              <a:rPr sz="1125" b="1" kern="0" spc="-71" dirty="0">
                <a:solidFill>
                  <a:schemeClr val="accent1"/>
                </a:solidFill>
                <a:cs typeface="Segoe UI Semibold"/>
              </a:rPr>
              <a:t> </a:t>
            </a:r>
            <a:r>
              <a:rPr sz="1125" b="1" kern="0" spc="-6" dirty="0">
                <a:solidFill>
                  <a:schemeClr val="accent1"/>
                </a:solidFill>
                <a:cs typeface="Segoe UI Semibold"/>
              </a:rPr>
              <a:t>numbers:</a:t>
            </a:r>
            <a:endParaRPr sz="1125" kern="0" dirty="0">
              <a:solidFill>
                <a:schemeClr val="accent1"/>
              </a:solidFill>
              <a:cs typeface="Segoe UI Semibold"/>
            </a:endParaRPr>
          </a:p>
          <a:p>
            <a:pPr marL="7144" marR="2858" defTabSz="514350">
              <a:lnSpc>
                <a:spcPct val="112999"/>
              </a:lnSpc>
              <a:spcBef>
                <a:spcPts val="161"/>
              </a:spcBef>
            </a:pPr>
            <a:r>
              <a:rPr sz="1125" kern="0" spc="-6" dirty="0">
                <a:solidFill>
                  <a:schemeClr val="accent1"/>
                </a:solidFill>
                <a:cs typeface="Segoe UI"/>
              </a:rPr>
              <a:t>~10-</a:t>
            </a:r>
            <a:r>
              <a:rPr sz="1125" kern="0" dirty="0">
                <a:solidFill>
                  <a:schemeClr val="accent1"/>
                </a:solidFill>
                <a:cs typeface="Segoe UI"/>
              </a:rPr>
              <a:t>100K possible</a:t>
            </a:r>
            <a:r>
              <a:rPr sz="1125" kern="0" spc="3" dirty="0">
                <a:solidFill>
                  <a:schemeClr val="accent1"/>
                </a:solidFill>
                <a:cs typeface="Segoe UI"/>
              </a:rPr>
              <a:t> </a:t>
            </a:r>
            <a:r>
              <a:rPr sz="1125" kern="0" spc="-6" dirty="0">
                <a:solidFill>
                  <a:schemeClr val="accent1"/>
                </a:solidFill>
                <a:cs typeface="Segoe UI"/>
              </a:rPr>
              <a:t>tokens </a:t>
            </a:r>
            <a:r>
              <a:rPr sz="1125" kern="0" dirty="0">
                <a:solidFill>
                  <a:schemeClr val="accent1"/>
                </a:solidFill>
                <a:cs typeface="Segoe UI"/>
              </a:rPr>
              <a:t>1</a:t>
            </a:r>
            <a:r>
              <a:rPr sz="1125" kern="0" spc="-14" dirty="0">
                <a:solidFill>
                  <a:schemeClr val="accent1"/>
                </a:solidFill>
                <a:cs typeface="Segoe UI"/>
              </a:rPr>
              <a:t> </a:t>
            </a:r>
            <a:r>
              <a:rPr sz="1125" kern="0" dirty="0">
                <a:solidFill>
                  <a:schemeClr val="accent1"/>
                </a:solidFill>
                <a:cs typeface="Segoe UI"/>
              </a:rPr>
              <a:t>token</a:t>
            </a:r>
            <a:r>
              <a:rPr sz="1125" kern="0" spc="-8" dirty="0">
                <a:solidFill>
                  <a:schemeClr val="accent1"/>
                </a:solidFill>
                <a:cs typeface="Segoe UI"/>
              </a:rPr>
              <a:t> </a:t>
            </a:r>
            <a:r>
              <a:rPr sz="1125" kern="0" dirty="0">
                <a:solidFill>
                  <a:schemeClr val="accent1"/>
                </a:solidFill>
                <a:cs typeface="Segoe UI"/>
              </a:rPr>
              <a:t>~=</a:t>
            </a:r>
            <a:r>
              <a:rPr sz="1125" kern="0" spc="-17" dirty="0">
                <a:solidFill>
                  <a:schemeClr val="accent1"/>
                </a:solidFill>
                <a:cs typeface="Segoe UI"/>
              </a:rPr>
              <a:t> </a:t>
            </a:r>
            <a:r>
              <a:rPr sz="1125" kern="0" dirty="0">
                <a:solidFill>
                  <a:schemeClr val="accent1"/>
                </a:solidFill>
                <a:cs typeface="Segoe UI"/>
              </a:rPr>
              <a:t>0.75</a:t>
            </a:r>
            <a:r>
              <a:rPr sz="1125" kern="0" spc="-11" dirty="0">
                <a:solidFill>
                  <a:schemeClr val="accent1"/>
                </a:solidFill>
                <a:cs typeface="Segoe UI"/>
              </a:rPr>
              <a:t> </a:t>
            </a:r>
            <a:r>
              <a:rPr sz="1125" kern="0" dirty="0">
                <a:solidFill>
                  <a:schemeClr val="accent1"/>
                </a:solidFill>
                <a:cs typeface="Segoe UI"/>
              </a:rPr>
              <a:t>of</a:t>
            </a:r>
            <a:r>
              <a:rPr sz="1125" kern="0" spc="-11" dirty="0">
                <a:solidFill>
                  <a:schemeClr val="accent1"/>
                </a:solidFill>
                <a:cs typeface="Segoe UI"/>
              </a:rPr>
              <a:t> word</a:t>
            </a:r>
            <a:endParaRPr sz="1125" kern="0" dirty="0">
              <a:solidFill>
                <a:schemeClr val="accent1"/>
              </a:solidFill>
              <a:cs typeface="Segoe UI"/>
            </a:endParaRPr>
          </a:p>
          <a:p>
            <a:pPr marL="7144" defTabSz="514350">
              <a:spcBef>
                <a:spcPts val="1176"/>
              </a:spcBef>
            </a:pPr>
            <a:r>
              <a:rPr sz="1125" b="1" kern="0" dirty="0">
                <a:solidFill>
                  <a:schemeClr val="accent1"/>
                </a:solidFill>
                <a:cs typeface="Segoe UI Semibold"/>
              </a:rPr>
              <a:t>Typical</a:t>
            </a:r>
            <a:r>
              <a:rPr sz="1125" b="1" kern="0" spc="-71" dirty="0">
                <a:solidFill>
                  <a:schemeClr val="accent1"/>
                </a:solidFill>
                <a:cs typeface="Segoe UI Semibold"/>
              </a:rPr>
              <a:t> </a:t>
            </a:r>
            <a:r>
              <a:rPr sz="1125" b="1" kern="0" spc="-6" dirty="0">
                <a:solidFill>
                  <a:schemeClr val="accent1"/>
                </a:solidFill>
                <a:cs typeface="Segoe UI Semibold"/>
              </a:rPr>
              <a:t>algorithm:</a:t>
            </a:r>
            <a:endParaRPr sz="1125" kern="0" dirty="0">
              <a:solidFill>
                <a:schemeClr val="accent1"/>
              </a:solidFill>
              <a:cs typeface="Segoe UI Semibold"/>
            </a:endParaRPr>
          </a:p>
          <a:p>
            <a:pPr marL="7144" defTabSz="514350">
              <a:spcBef>
                <a:spcPts val="338"/>
              </a:spcBef>
            </a:pPr>
            <a:r>
              <a:rPr sz="1125" kern="0" dirty="0">
                <a:solidFill>
                  <a:schemeClr val="accent1"/>
                </a:solidFill>
                <a:cs typeface="Segoe UI"/>
              </a:rPr>
              <a:t>Byte</a:t>
            </a:r>
            <a:r>
              <a:rPr sz="1125" kern="0" spc="-26" dirty="0">
                <a:solidFill>
                  <a:schemeClr val="accent1"/>
                </a:solidFill>
                <a:cs typeface="Segoe UI"/>
              </a:rPr>
              <a:t> </a:t>
            </a:r>
            <a:r>
              <a:rPr sz="1125" kern="0" dirty="0">
                <a:solidFill>
                  <a:schemeClr val="accent1"/>
                </a:solidFill>
                <a:cs typeface="Segoe UI"/>
              </a:rPr>
              <a:t>Pair</a:t>
            </a:r>
            <a:r>
              <a:rPr sz="1125" kern="0" spc="-23" dirty="0">
                <a:solidFill>
                  <a:schemeClr val="accent1"/>
                </a:solidFill>
                <a:cs typeface="Segoe UI"/>
              </a:rPr>
              <a:t> </a:t>
            </a:r>
            <a:r>
              <a:rPr sz="1125" kern="0" spc="-6" dirty="0">
                <a:solidFill>
                  <a:schemeClr val="accent1"/>
                </a:solidFill>
                <a:cs typeface="Segoe UI"/>
              </a:rPr>
              <a:t>Encoding</a:t>
            </a:r>
            <a:endParaRPr sz="1125" kern="0" dirty="0">
              <a:solidFill>
                <a:schemeClr val="accent1"/>
              </a:solidFill>
              <a:cs typeface="Segoe UI"/>
            </a:endParaRPr>
          </a:p>
        </p:txBody>
      </p:sp>
    </p:spTree>
    <p:extLst>
      <p:ext uri="{BB962C8B-B14F-4D97-AF65-F5344CB8AC3E}">
        <p14:creationId xmlns:p14="http://schemas.microsoft.com/office/powerpoint/2010/main" val="23640517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062207" y="3298490"/>
            <a:ext cx="4565928" cy="834390"/>
          </a:xfrm>
          <a:custGeom>
            <a:avLst/>
            <a:gdLst/>
            <a:ahLst/>
            <a:cxnLst/>
            <a:rect l="l" t="t" r="r" b="b"/>
            <a:pathLst>
              <a:path w="8117205" h="1483360">
                <a:moveTo>
                  <a:pt x="0" y="121038"/>
                </a:moveTo>
                <a:lnTo>
                  <a:pt x="9511" y="73924"/>
                </a:lnTo>
                <a:lnTo>
                  <a:pt x="35451" y="35451"/>
                </a:lnTo>
                <a:lnTo>
                  <a:pt x="73924" y="9511"/>
                </a:lnTo>
                <a:lnTo>
                  <a:pt x="121037" y="0"/>
                </a:lnTo>
                <a:lnTo>
                  <a:pt x="7996076" y="0"/>
                </a:lnTo>
                <a:lnTo>
                  <a:pt x="8043189" y="9511"/>
                </a:lnTo>
                <a:lnTo>
                  <a:pt x="8081662" y="35451"/>
                </a:lnTo>
                <a:lnTo>
                  <a:pt x="8107602" y="73924"/>
                </a:lnTo>
                <a:lnTo>
                  <a:pt x="8117114" y="121038"/>
                </a:lnTo>
                <a:lnTo>
                  <a:pt x="8117114" y="1362293"/>
                </a:lnTo>
                <a:lnTo>
                  <a:pt x="8107602" y="1409406"/>
                </a:lnTo>
                <a:lnTo>
                  <a:pt x="8081662" y="1447879"/>
                </a:lnTo>
                <a:lnTo>
                  <a:pt x="8043189" y="1473819"/>
                </a:lnTo>
                <a:lnTo>
                  <a:pt x="7996076" y="1483331"/>
                </a:lnTo>
                <a:lnTo>
                  <a:pt x="121037" y="1483331"/>
                </a:lnTo>
                <a:lnTo>
                  <a:pt x="73924" y="1473819"/>
                </a:lnTo>
                <a:lnTo>
                  <a:pt x="35451" y="1447879"/>
                </a:lnTo>
                <a:lnTo>
                  <a:pt x="9511" y="1409406"/>
                </a:lnTo>
                <a:lnTo>
                  <a:pt x="0" y="1362293"/>
                </a:lnTo>
                <a:lnTo>
                  <a:pt x="0" y="121038"/>
                </a:lnTo>
                <a:close/>
              </a:path>
            </a:pathLst>
          </a:custGeom>
          <a:ln w="9525">
            <a:solidFill>
              <a:srgbClr val="FFFFFF"/>
            </a:solidFill>
          </a:ln>
        </p:spPr>
        <p:txBody>
          <a:bodyPr wrap="square" lIns="0" tIns="0" rIns="0" bIns="0" rtlCol="0"/>
          <a:lstStyle/>
          <a:p>
            <a:pPr defTabSz="514350"/>
            <a:endParaRPr sz="1013" kern="0">
              <a:solidFill>
                <a:schemeClr val="accent1"/>
              </a:solidFill>
            </a:endParaRPr>
          </a:p>
        </p:txBody>
      </p:sp>
      <p:sp>
        <p:nvSpPr>
          <p:cNvPr id="4" name="object 4"/>
          <p:cNvSpPr txBox="1"/>
          <p:nvPr/>
        </p:nvSpPr>
        <p:spPr>
          <a:xfrm>
            <a:off x="3077884" y="2544352"/>
            <a:ext cx="4923116" cy="566662"/>
          </a:xfrm>
          <a:prstGeom prst="rect">
            <a:avLst/>
          </a:prstGeom>
        </p:spPr>
        <p:txBody>
          <a:bodyPr vert="horz" wrap="square" lIns="0" tIns="7144" rIns="0" bIns="0" rtlCol="0">
            <a:spAutoFit/>
          </a:bodyPr>
          <a:lstStyle/>
          <a:p>
            <a:pPr marL="7144" defTabSz="514350">
              <a:lnSpc>
                <a:spcPts val="1075"/>
              </a:lnSpc>
              <a:spcBef>
                <a:spcPts val="56"/>
              </a:spcBef>
            </a:pPr>
            <a:r>
              <a:rPr sz="900" b="1" kern="0" dirty="0">
                <a:solidFill>
                  <a:schemeClr val="accent1"/>
                </a:solidFill>
                <a:cs typeface="Segoe UI Semibold"/>
              </a:rPr>
              <a:t>Row</a:t>
            </a:r>
            <a:r>
              <a:rPr sz="900" b="1" kern="0" spc="-20" dirty="0">
                <a:solidFill>
                  <a:schemeClr val="accent1"/>
                </a:solidFill>
                <a:cs typeface="Segoe UI Semibold"/>
              </a:rPr>
              <a:t> </a:t>
            </a:r>
            <a:r>
              <a:rPr sz="900" b="1" kern="0" dirty="0">
                <a:solidFill>
                  <a:schemeClr val="accent1"/>
                </a:solidFill>
                <a:cs typeface="Segoe UI Semibold"/>
              </a:rPr>
              <a:t>1:</a:t>
            </a:r>
            <a:r>
              <a:rPr sz="900" b="1" kern="0" spc="-11" dirty="0">
                <a:solidFill>
                  <a:schemeClr val="accent1"/>
                </a:solidFill>
                <a:cs typeface="Segoe UI Semibold"/>
              </a:rPr>
              <a:t> </a:t>
            </a:r>
            <a:r>
              <a:rPr sz="900" kern="0" dirty="0">
                <a:solidFill>
                  <a:schemeClr val="accent1"/>
                </a:solidFill>
                <a:cs typeface="Segoe UI"/>
              </a:rPr>
              <a:t>Here</a:t>
            </a:r>
            <a:r>
              <a:rPr sz="900" kern="0" spc="-11" dirty="0">
                <a:solidFill>
                  <a:schemeClr val="accent1"/>
                </a:solidFill>
                <a:cs typeface="Segoe UI"/>
              </a:rPr>
              <a:t> </a:t>
            </a:r>
            <a:r>
              <a:rPr sz="900" kern="0" dirty="0">
                <a:solidFill>
                  <a:schemeClr val="accent1"/>
                </a:solidFill>
                <a:cs typeface="Segoe UI"/>
              </a:rPr>
              <a:t>is</a:t>
            </a:r>
            <a:r>
              <a:rPr sz="900" kern="0" spc="-17" dirty="0">
                <a:solidFill>
                  <a:schemeClr val="accent1"/>
                </a:solidFill>
                <a:cs typeface="Segoe UI"/>
              </a:rPr>
              <a:t> </a:t>
            </a:r>
            <a:r>
              <a:rPr sz="900" kern="0" dirty="0">
                <a:solidFill>
                  <a:schemeClr val="accent1"/>
                </a:solidFill>
                <a:cs typeface="Segoe UI"/>
              </a:rPr>
              <a:t>an</a:t>
            </a:r>
            <a:r>
              <a:rPr sz="900" kern="0" spc="-14" dirty="0">
                <a:solidFill>
                  <a:schemeClr val="accent1"/>
                </a:solidFill>
                <a:cs typeface="Segoe UI"/>
              </a:rPr>
              <a:t> </a:t>
            </a:r>
            <a:r>
              <a:rPr sz="900" kern="0" dirty="0">
                <a:solidFill>
                  <a:schemeClr val="accent1"/>
                </a:solidFill>
                <a:cs typeface="Segoe UI"/>
              </a:rPr>
              <a:t>example</a:t>
            </a:r>
            <a:r>
              <a:rPr sz="900" kern="0" spc="-14" dirty="0">
                <a:solidFill>
                  <a:schemeClr val="accent1"/>
                </a:solidFill>
                <a:cs typeface="Segoe UI"/>
              </a:rPr>
              <a:t> </a:t>
            </a:r>
            <a:r>
              <a:rPr sz="900" kern="0" dirty="0">
                <a:solidFill>
                  <a:schemeClr val="accent1"/>
                </a:solidFill>
                <a:cs typeface="Segoe UI"/>
              </a:rPr>
              <a:t>document</a:t>
            </a:r>
            <a:r>
              <a:rPr sz="900" kern="0" spc="-14" dirty="0">
                <a:solidFill>
                  <a:schemeClr val="accent1"/>
                </a:solidFill>
                <a:cs typeface="Segoe UI"/>
              </a:rPr>
              <a:t> </a:t>
            </a:r>
            <a:r>
              <a:rPr sz="900" kern="0" dirty="0">
                <a:solidFill>
                  <a:schemeClr val="accent1"/>
                </a:solidFill>
                <a:cs typeface="Segoe UI"/>
              </a:rPr>
              <a:t>1</a:t>
            </a:r>
            <a:r>
              <a:rPr sz="900" kern="0" spc="-14" dirty="0">
                <a:solidFill>
                  <a:schemeClr val="accent1"/>
                </a:solidFill>
                <a:cs typeface="Segoe UI"/>
              </a:rPr>
              <a:t> </a:t>
            </a:r>
            <a:r>
              <a:rPr sz="900" kern="0" dirty="0">
                <a:solidFill>
                  <a:schemeClr val="accent1"/>
                </a:solidFill>
                <a:cs typeface="Segoe UI"/>
              </a:rPr>
              <a:t>showing</a:t>
            </a:r>
            <a:r>
              <a:rPr sz="900" kern="0" spc="-14" dirty="0">
                <a:solidFill>
                  <a:schemeClr val="accent1"/>
                </a:solidFill>
                <a:cs typeface="Segoe UI"/>
              </a:rPr>
              <a:t> </a:t>
            </a:r>
            <a:r>
              <a:rPr sz="900" kern="0" dirty="0">
                <a:solidFill>
                  <a:schemeClr val="accent1"/>
                </a:solidFill>
                <a:cs typeface="Segoe UI"/>
              </a:rPr>
              <a:t>some</a:t>
            </a:r>
            <a:r>
              <a:rPr sz="900" kern="0" spc="-11" dirty="0">
                <a:solidFill>
                  <a:schemeClr val="accent1"/>
                </a:solidFill>
                <a:cs typeface="Segoe UI"/>
              </a:rPr>
              <a:t> </a:t>
            </a:r>
            <a:r>
              <a:rPr sz="900" kern="0" spc="-6" dirty="0">
                <a:solidFill>
                  <a:schemeClr val="accent1"/>
                </a:solidFill>
                <a:cs typeface="Segoe UI"/>
              </a:rPr>
              <a:t>tokens.</a:t>
            </a:r>
            <a:endParaRPr sz="900" kern="0" dirty="0">
              <a:solidFill>
                <a:schemeClr val="accent1"/>
              </a:solidFill>
              <a:cs typeface="Segoe UI"/>
            </a:endParaRPr>
          </a:p>
          <a:p>
            <a:pPr marL="7144" defTabSz="514350">
              <a:lnSpc>
                <a:spcPts val="1066"/>
              </a:lnSpc>
            </a:pPr>
            <a:r>
              <a:rPr sz="900" b="1" kern="0" dirty="0">
                <a:solidFill>
                  <a:schemeClr val="accent1"/>
                </a:solidFill>
                <a:cs typeface="Segoe UI Semibold"/>
              </a:rPr>
              <a:t>Row</a:t>
            </a:r>
            <a:r>
              <a:rPr sz="900" b="1" kern="0" spc="-31" dirty="0">
                <a:solidFill>
                  <a:schemeClr val="accent1"/>
                </a:solidFill>
                <a:cs typeface="Segoe UI Semibold"/>
              </a:rPr>
              <a:t> </a:t>
            </a:r>
            <a:r>
              <a:rPr sz="900" b="1" kern="0" dirty="0">
                <a:solidFill>
                  <a:schemeClr val="accent1"/>
                </a:solidFill>
                <a:cs typeface="Segoe UI Semibold"/>
              </a:rPr>
              <a:t>2:</a:t>
            </a:r>
            <a:r>
              <a:rPr sz="900" b="1" kern="0" spc="-26" dirty="0">
                <a:solidFill>
                  <a:schemeClr val="accent1"/>
                </a:solidFill>
                <a:cs typeface="Segoe UI Semibold"/>
              </a:rPr>
              <a:t> </a:t>
            </a:r>
            <a:r>
              <a:rPr sz="900" kern="0" dirty="0">
                <a:solidFill>
                  <a:schemeClr val="accent1"/>
                </a:solidFill>
                <a:cs typeface="Segoe UI"/>
              </a:rPr>
              <a:t>Example</a:t>
            </a:r>
            <a:r>
              <a:rPr sz="900" kern="0" spc="-23" dirty="0">
                <a:solidFill>
                  <a:schemeClr val="accent1"/>
                </a:solidFill>
                <a:cs typeface="Segoe UI"/>
              </a:rPr>
              <a:t> </a:t>
            </a:r>
            <a:r>
              <a:rPr sz="900" kern="0" dirty="0">
                <a:solidFill>
                  <a:schemeClr val="accent1"/>
                </a:solidFill>
                <a:cs typeface="Segoe UI"/>
              </a:rPr>
              <a:t>document</a:t>
            </a:r>
            <a:r>
              <a:rPr sz="900" kern="0" spc="-28" dirty="0">
                <a:solidFill>
                  <a:schemeClr val="accent1"/>
                </a:solidFill>
                <a:cs typeface="Segoe UI"/>
              </a:rPr>
              <a:t> </a:t>
            </a:r>
            <a:r>
              <a:rPr sz="900" kern="0" dirty="0">
                <a:solidFill>
                  <a:schemeClr val="accent1"/>
                </a:solidFill>
                <a:cs typeface="Segoe UI"/>
              </a:rPr>
              <a:t>2</a:t>
            </a:r>
            <a:r>
              <a:rPr sz="900" b="1" kern="0" dirty="0">
                <a:solidFill>
                  <a:schemeClr val="accent1"/>
                </a:solidFill>
                <a:cs typeface="Segoe UI Semibold"/>
              </a:rPr>
              <a:t>&lt;|endoftext|&gt;</a:t>
            </a:r>
            <a:r>
              <a:rPr sz="900" kern="0" dirty="0">
                <a:solidFill>
                  <a:schemeClr val="accent1"/>
                </a:solidFill>
                <a:cs typeface="Segoe UI"/>
              </a:rPr>
              <a:t>Example</a:t>
            </a:r>
            <a:r>
              <a:rPr sz="900" kern="0" spc="-23" dirty="0">
                <a:solidFill>
                  <a:schemeClr val="accent1"/>
                </a:solidFill>
                <a:cs typeface="Segoe UI"/>
              </a:rPr>
              <a:t> </a:t>
            </a:r>
            <a:r>
              <a:rPr sz="900" kern="0" dirty="0">
                <a:solidFill>
                  <a:schemeClr val="accent1"/>
                </a:solidFill>
                <a:cs typeface="Segoe UI"/>
              </a:rPr>
              <a:t>document</a:t>
            </a:r>
            <a:r>
              <a:rPr sz="900" kern="0" spc="-28" dirty="0">
                <a:solidFill>
                  <a:schemeClr val="accent1"/>
                </a:solidFill>
                <a:cs typeface="Segoe UI"/>
              </a:rPr>
              <a:t> </a:t>
            </a:r>
            <a:r>
              <a:rPr sz="900" kern="0" dirty="0">
                <a:solidFill>
                  <a:schemeClr val="accent1"/>
                </a:solidFill>
                <a:cs typeface="Segoe UI"/>
              </a:rPr>
              <a:t>3</a:t>
            </a:r>
            <a:r>
              <a:rPr sz="900" b="1" kern="0" dirty="0">
                <a:solidFill>
                  <a:schemeClr val="accent1"/>
                </a:solidFill>
                <a:cs typeface="Segoe UI Semibold"/>
              </a:rPr>
              <a:t>&lt;|endoftext|&gt;</a:t>
            </a:r>
            <a:r>
              <a:rPr sz="900" kern="0" dirty="0">
                <a:solidFill>
                  <a:schemeClr val="accent1"/>
                </a:solidFill>
                <a:cs typeface="Segoe UI"/>
              </a:rPr>
              <a:t>Example</a:t>
            </a:r>
            <a:r>
              <a:rPr sz="900" kern="0" spc="-20" dirty="0">
                <a:solidFill>
                  <a:schemeClr val="accent1"/>
                </a:solidFill>
                <a:cs typeface="Segoe UI"/>
              </a:rPr>
              <a:t> </a:t>
            </a:r>
            <a:r>
              <a:rPr sz="900" kern="0" spc="-6" dirty="0">
                <a:solidFill>
                  <a:schemeClr val="accent1"/>
                </a:solidFill>
                <a:cs typeface="Segoe UI"/>
              </a:rPr>
              <a:t>document</a:t>
            </a:r>
            <a:endParaRPr sz="900" kern="0" dirty="0">
              <a:solidFill>
                <a:schemeClr val="accent1"/>
              </a:solidFill>
              <a:cs typeface="Segoe UI"/>
            </a:endParaRPr>
          </a:p>
          <a:p>
            <a:pPr marL="7144" defTabSz="514350">
              <a:lnSpc>
                <a:spcPts val="1066"/>
              </a:lnSpc>
            </a:pPr>
            <a:r>
              <a:rPr sz="900" b="1" kern="0" dirty="0">
                <a:solidFill>
                  <a:schemeClr val="accent1"/>
                </a:solidFill>
                <a:cs typeface="Segoe UI Semibold"/>
              </a:rPr>
              <a:t>Row</a:t>
            </a:r>
            <a:r>
              <a:rPr sz="900" b="1" kern="0" spc="-20" dirty="0">
                <a:solidFill>
                  <a:schemeClr val="accent1"/>
                </a:solidFill>
                <a:cs typeface="Segoe UI Semibold"/>
              </a:rPr>
              <a:t> </a:t>
            </a:r>
            <a:r>
              <a:rPr sz="900" b="1" kern="0" dirty="0">
                <a:solidFill>
                  <a:schemeClr val="accent1"/>
                </a:solidFill>
                <a:cs typeface="Segoe UI Semibold"/>
              </a:rPr>
              <a:t>3:</a:t>
            </a:r>
            <a:r>
              <a:rPr sz="900" b="1" kern="0" spc="-11" dirty="0">
                <a:solidFill>
                  <a:schemeClr val="accent1"/>
                </a:solidFill>
                <a:cs typeface="Segoe UI Semibold"/>
              </a:rPr>
              <a:t> </a:t>
            </a:r>
            <a:r>
              <a:rPr sz="900" kern="0" dirty="0">
                <a:solidFill>
                  <a:schemeClr val="accent1"/>
                </a:solidFill>
                <a:cs typeface="Segoe UI"/>
              </a:rPr>
              <a:t>This</a:t>
            </a:r>
            <a:r>
              <a:rPr sz="900" kern="0" spc="-14" dirty="0">
                <a:solidFill>
                  <a:schemeClr val="accent1"/>
                </a:solidFill>
                <a:cs typeface="Segoe UI"/>
              </a:rPr>
              <a:t> </a:t>
            </a:r>
            <a:r>
              <a:rPr sz="900" kern="0" dirty="0">
                <a:solidFill>
                  <a:schemeClr val="accent1"/>
                </a:solidFill>
                <a:cs typeface="Segoe UI"/>
              </a:rPr>
              <a:t>is</a:t>
            </a:r>
            <a:r>
              <a:rPr sz="900" kern="0" spc="-14" dirty="0">
                <a:solidFill>
                  <a:schemeClr val="accent1"/>
                </a:solidFill>
                <a:cs typeface="Segoe UI"/>
              </a:rPr>
              <a:t> </a:t>
            </a:r>
            <a:r>
              <a:rPr sz="900" kern="0" dirty="0">
                <a:solidFill>
                  <a:schemeClr val="accent1"/>
                </a:solidFill>
                <a:cs typeface="Segoe UI"/>
              </a:rPr>
              <a:t>some</a:t>
            </a:r>
            <a:r>
              <a:rPr sz="900" kern="0" spc="-11" dirty="0">
                <a:solidFill>
                  <a:schemeClr val="accent1"/>
                </a:solidFill>
                <a:cs typeface="Segoe UI"/>
              </a:rPr>
              <a:t> </a:t>
            </a:r>
            <a:r>
              <a:rPr sz="900" kern="0" dirty="0">
                <a:solidFill>
                  <a:schemeClr val="accent1"/>
                </a:solidFill>
                <a:cs typeface="Segoe UI"/>
              </a:rPr>
              <a:t>random</a:t>
            </a:r>
            <a:r>
              <a:rPr sz="900" kern="0" spc="-11" dirty="0">
                <a:solidFill>
                  <a:schemeClr val="accent1"/>
                </a:solidFill>
                <a:cs typeface="Segoe UI"/>
              </a:rPr>
              <a:t> </a:t>
            </a:r>
            <a:r>
              <a:rPr sz="900" kern="0" dirty="0">
                <a:solidFill>
                  <a:schemeClr val="accent1"/>
                </a:solidFill>
                <a:cs typeface="Segoe UI"/>
              </a:rPr>
              <a:t>text</a:t>
            </a:r>
            <a:r>
              <a:rPr sz="900" kern="0" spc="-14" dirty="0">
                <a:solidFill>
                  <a:schemeClr val="accent1"/>
                </a:solidFill>
                <a:cs typeface="Segoe UI"/>
              </a:rPr>
              <a:t> </a:t>
            </a:r>
            <a:r>
              <a:rPr sz="900" kern="0" dirty="0">
                <a:solidFill>
                  <a:schemeClr val="accent1"/>
                </a:solidFill>
                <a:cs typeface="Segoe UI"/>
              </a:rPr>
              <a:t>just</a:t>
            </a:r>
            <a:r>
              <a:rPr sz="900" kern="0" spc="-14" dirty="0">
                <a:solidFill>
                  <a:schemeClr val="accent1"/>
                </a:solidFill>
                <a:cs typeface="Segoe UI"/>
              </a:rPr>
              <a:t> </a:t>
            </a:r>
            <a:r>
              <a:rPr sz="900" kern="0" dirty="0">
                <a:solidFill>
                  <a:schemeClr val="accent1"/>
                </a:solidFill>
                <a:cs typeface="Segoe UI"/>
              </a:rPr>
              <a:t>for</a:t>
            </a:r>
            <a:r>
              <a:rPr sz="900" kern="0" spc="-6" dirty="0">
                <a:solidFill>
                  <a:schemeClr val="accent1"/>
                </a:solidFill>
                <a:cs typeface="Segoe UI"/>
              </a:rPr>
              <a:t> example</a:t>
            </a:r>
            <a:r>
              <a:rPr sz="900" b="1" kern="0" spc="-6" dirty="0">
                <a:solidFill>
                  <a:schemeClr val="accent1"/>
                </a:solidFill>
                <a:cs typeface="Segoe UI Semibold"/>
              </a:rPr>
              <a:t>&lt;|endoftext|&gt;</a:t>
            </a:r>
            <a:r>
              <a:rPr sz="900" kern="0" spc="-6" dirty="0">
                <a:solidFill>
                  <a:schemeClr val="accent1"/>
                </a:solidFill>
                <a:cs typeface="Segoe UI"/>
              </a:rPr>
              <a:t>This</a:t>
            </a:r>
            <a:endParaRPr sz="900" kern="0" dirty="0">
              <a:solidFill>
                <a:schemeClr val="accent1"/>
              </a:solidFill>
              <a:cs typeface="Segoe UI"/>
            </a:endParaRPr>
          </a:p>
          <a:p>
            <a:pPr marL="7144" defTabSz="514350">
              <a:lnSpc>
                <a:spcPts val="1075"/>
              </a:lnSpc>
            </a:pPr>
            <a:r>
              <a:rPr sz="900" b="1" kern="0" dirty="0">
                <a:solidFill>
                  <a:schemeClr val="accent1"/>
                </a:solidFill>
                <a:cs typeface="Segoe UI Semibold"/>
              </a:rPr>
              <a:t>Row</a:t>
            </a:r>
            <a:r>
              <a:rPr sz="900" b="1" kern="0" spc="-17" dirty="0">
                <a:solidFill>
                  <a:schemeClr val="accent1"/>
                </a:solidFill>
                <a:cs typeface="Segoe UI Semibold"/>
              </a:rPr>
              <a:t> </a:t>
            </a:r>
            <a:r>
              <a:rPr sz="900" b="1" kern="0" dirty="0">
                <a:solidFill>
                  <a:schemeClr val="accent1"/>
                </a:solidFill>
                <a:cs typeface="Segoe UI Semibold"/>
              </a:rPr>
              <a:t>4:</a:t>
            </a:r>
            <a:r>
              <a:rPr sz="900" b="1" kern="0" spc="-17" dirty="0">
                <a:solidFill>
                  <a:schemeClr val="accent1"/>
                </a:solidFill>
                <a:cs typeface="Segoe UI Semibold"/>
              </a:rPr>
              <a:t> </a:t>
            </a:r>
            <a:r>
              <a:rPr sz="900" kern="0" spc="-6" dirty="0">
                <a:solidFill>
                  <a:schemeClr val="accent1"/>
                </a:solidFill>
                <a:cs typeface="Segoe UI"/>
              </a:rPr>
              <a:t>1,2,3,4,5</a:t>
            </a:r>
            <a:endParaRPr sz="900" kern="0" dirty="0">
              <a:solidFill>
                <a:schemeClr val="accent1"/>
              </a:solidFill>
              <a:cs typeface="Segoe UI"/>
            </a:endParaRPr>
          </a:p>
        </p:txBody>
      </p:sp>
      <p:sp>
        <p:nvSpPr>
          <p:cNvPr id="5" name="object 5"/>
          <p:cNvSpPr txBox="1"/>
          <p:nvPr/>
        </p:nvSpPr>
        <p:spPr>
          <a:xfrm>
            <a:off x="1341508" y="1378915"/>
            <a:ext cx="2690665" cy="1459406"/>
          </a:xfrm>
          <a:prstGeom prst="rect">
            <a:avLst/>
          </a:prstGeom>
        </p:spPr>
        <p:txBody>
          <a:bodyPr vert="horz" wrap="square" lIns="0" tIns="7144" rIns="0" bIns="0" rtlCol="0">
            <a:spAutoFit/>
          </a:bodyPr>
          <a:lstStyle/>
          <a:p>
            <a:pPr marL="7144" defTabSz="514350">
              <a:spcBef>
                <a:spcPts val="371"/>
              </a:spcBef>
            </a:pPr>
            <a:r>
              <a:rPr sz="1013" b="1" kern="0" spc="-6" dirty="0">
                <a:solidFill>
                  <a:schemeClr val="accent1"/>
                </a:solidFill>
                <a:cs typeface="Segoe UI Semibold"/>
              </a:rPr>
              <a:t>Training</a:t>
            </a:r>
            <a:r>
              <a:rPr sz="1013" b="1" kern="0" spc="-14" dirty="0">
                <a:solidFill>
                  <a:schemeClr val="accent1"/>
                </a:solidFill>
                <a:cs typeface="Segoe UI Semibold"/>
              </a:rPr>
              <a:t> </a:t>
            </a:r>
            <a:r>
              <a:rPr sz="1013" b="1" kern="0" dirty="0">
                <a:solidFill>
                  <a:schemeClr val="accent1"/>
                </a:solidFill>
                <a:cs typeface="Segoe UI Semibold"/>
              </a:rPr>
              <a:t>sequences</a:t>
            </a:r>
            <a:r>
              <a:rPr sz="1013" b="1" kern="0" spc="-11" dirty="0">
                <a:solidFill>
                  <a:schemeClr val="accent1"/>
                </a:solidFill>
                <a:cs typeface="Segoe UI Semibold"/>
              </a:rPr>
              <a:t> </a:t>
            </a:r>
            <a:r>
              <a:rPr sz="1013" b="1" kern="0" dirty="0">
                <a:solidFill>
                  <a:schemeClr val="accent1"/>
                </a:solidFill>
                <a:cs typeface="Segoe UI Semibold"/>
              </a:rPr>
              <a:t>are</a:t>
            </a:r>
            <a:r>
              <a:rPr sz="1013" b="1" kern="0" spc="-3" dirty="0">
                <a:solidFill>
                  <a:schemeClr val="accent1"/>
                </a:solidFill>
                <a:cs typeface="Segoe UI Semibold"/>
              </a:rPr>
              <a:t> </a:t>
            </a:r>
            <a:r>
              <a:rPr sz="1013" b="1" kern="0" dirty="0">
                <a:solidFill>
                  <a:schemeClr val="accent1"/>
                </a:solidFill>
                <a:cs typeface="Segoe UI Semibold"/>
              </a:rPr>
              <a:t>laid</a:t>
            </a:r>
            <a:r>
              <a:rPr sz="1013" b="1" kern="0" spc="-8" dirty="0">
                <a:solidFill>
                  <a:schemeClr val="accent1"/>
                </a:solidFill>
                <a:cs typeface="Segoe UI Semibold"/>
              </a:rPr>
              <a:t> </a:t>
            </a:r>
            <a:r>
              <a:rPr sz="1013" b="1" kern="0" dirty="0">
                <a:solidFill>
                  <a:schemeClr val="accent1"/>
                </a:solidFill>
                <a:cs typeface="Segoe UI Semibold"/>
              </a:rPr>
              <a:t>out</a:t>
            </a:r>
            <a:r>
              <a:rPr sz="1013" b="1" kern="0" spc="-11" dirty="0">
                <a:solidFill>
                  <a:schemeClr val="accent1"/>
                </a:solidFill>
                <a:cs typeface="Segoe UI Semibold"/>
              </a:rPr>
              <a:t> </a:t>
            </a:r>
            <a:r>
              <a:rPr sz="1013" b="1" kern="0" dirty="0">
                <a:solidFill>
                  <a:schemeClr val="accent1"/>
                </a:solidFill>
                <a:cs typeface="Segoe UI Semibold"/>
              </a:rPr>
              <a:t>as</a:t>
            </a:r>
            <a:r>
              <a:rPr sz="1013" b="1" kern="0" spc="-8" dirty="0">
                <a:solidFill>
                  <a:schemeClr val="accent1"/>
                </a:solidFill>
                <a:cs typeface="Segoe UI Semibold"/>
              </a:rPr>
              <a:t> </a:t>
            </a:r>
            <a:r>
              <a:rPr sz="1013" b="1" kern="0" dirty="0">
                <a:solidFill>
                  <a:schemeClr val="accent1"/>
                </a:solidFill>
                <a:cs typeface="Segoe UI Semibold"/>
              </a:rPr>
              <a:t>rows,</a:t>
            </a:r>
            <a:r>
              <a:rPr sz="1013" b="1" kern="0" spc="-8" dirty="0">
                <a:solidFill>
                  <a:schemeClr val="accent1"/>
                </a:solidFill>
                <a:cs typeface="Segoe UI Semibold"/>
              </a:rPr>
              <a:t> </a:t>
            </a:r>
            <a:r>
              <a:rPr sz="1013" b="1" kern="0" dirty="0">
                <a:solidFill>
                  <a:schemeClr val="accent1"/>
                </a:solidFill>
                <a:cs typeface="Segoe UI Semibold"/>
              </a:rPr>
              <a:t>delimited</a:t>
            </a:r>
            <a:r>
              <a:rPr sz="1013" b="1" kern="0" spc="-8" dirty="0">
                <a:solidFill>
                  <a:schemeClr val="accent1"/>
                </a:solidFill>
                <a:cs typeface="Segoe UI Semibold"/>
              </a:rPr>
              <a:t> </a:t>
            </a:r>
            <a:r>
              <a:rPr sz="1013" b="1" kern="0" dirty="0">
                <a:solidFill>
                  <a:schemeClr val="accent1"/>
                </a:solidFill>
                <a:cs typeface="Segoe UI Semibold"/>
              </a:rPr>
              <a:t>by</a:t>
            </a:r>
            <a:r>
              <a:rPr sz="1013" b="1" kern="0" spc="-8" dirty="0">
                <a:solidFill>
                  <a:schemeClr val="accent1"/>
                </a:solidFill>
                <a:cs typeface="Segoe UI Semibold"/>
              </a:rPr>
              <a:t> </a:t>
            </a:r>
            <a:r>
              <a:rPr sz="1013" b="1" kern="0" dirty="0">
                <a:solidFill>
                  <a:schemeClr val="accent1"/>
                </a:solidFill>
                <a:cs typeface="Segoe UI Semibold"/>
              </a:rPr>
              <a:t>special</a:t>
            </a:r>
            <a:r>
              <a:rPr sz="1013" b="1" kern="0" spc="-6" dirty="0">
                <a:solidFill>
                  <a:schemeClr val="accent1"/>
                </a:solidFill>
                <a:cs typeface="Segoe UI Semibold"/>
              </a:rPr>
              <a:t> </a:t>
            </a:r>
            <a:r>
              <a:rPr sz="1013" b="1" kern="0" dirty="0">
                <a:solidFill>
                  <a:schemeClr val="accent1"/>
                </a:solidFill>
                <a:cs typeface="Segoe UI Semibold"/>
              </a:rPr>
              <a:t>&lt;|endoftext|&gt;</a:t>
            </a:r>
            <a:r>
              <a:rPr sz="1013" b="1" kern="0" spc="-6" dirty="0">
                <a:solidFill>
                  <a:schemeClr val="accent1"/>
                </a:solidFill>
                <a:cs typeface="Segoe UI Semibold"/>
              </a:rPr>
              <a:t> tokens</a:t>
            </a:r>
            <a:endParaRPr lang="en-US" sz="1013" b="1" kern="0" spc="-6" dirty="0">
              <a:solidFill>
                <a:schemeClr val="accent1"/>
              </a:solidFill>
              <a:cs typeface="Segoe UI Semibold"/>
            </a:endParaRPr>
          </a:p>
          <a:p>
            <a:pPr marL="7144" defTabSz="514350">
              <a:spcBef>
                <a:spcPts val="371"/>
              </a:spcBef>
            </a:pPr>
            <a:endParaRPr lang="en-US" sz="1013" b="1" kern="0" spc="-6" dirty="0">
              <a:solidFill>
                <a:schemeClr val="accent1"/>
              </a:solidFill>
              <a:cs typeface="Segoe UI Semibold"/>
            </a:endParaRPr>
          </a:p>
          <a:p>
            <a:pPr marL="7144" defTabSz="514350">
              <a:spcBef>
                <a:spcPts val="371"/>
              </a:spcBef>
            </a:pPr>
            <a:r>
              <a:rPr lang="en-US" sz="1013" kern="0" dirty="0">
                <a:solidFill>
                  <a:schemeClr val="accent1"/>
                </a:solidFill>
                <a:cs typeface="Segoe UI Semibold"/>
              </a:rPr>
              <a:t>Each cell only ”sees” cells in its row, and only cells before it (on the left of it), to predict the next cell (on the right of it)</a:t>
            </a:r>
          </a:p>
          <a:p>
            <a:pPr marL="7144" defTabSz="514350">
              <a:spcBef>
                <a:spcPts val="371"/>
              </a:spcBef>
            </a:pPr>
            <a:endParaRPr lang="en-US" sz="1013" kern="0" dirty="0">
              <a:solidFill>
                <a:schemeClr val="accent1"/>
              </a:solidFill>
              <a:cs typeface="Segoe UI Semibold"/>
            </a:endParaRPr>
          </a:p>
          <a:p>
            <a:pPr marL="7144" defTabSz="514350">
              <a:spcBef>
                <a:spcPts val="371"/>
              </a:spcBef>
            </a:pPr>
            <a:endParaRPr sz="1013" kern="0" dirty="0">
              <a:solidFill>
                <a:schemeClr val="accent1"/>
              </a:solidFill>
              <a:cs typeface="Segoe UI Semibold"/>
            </a:endParaRPr>
          </a:p>
        </p:txBody>
      </p:sp>
      <p:graphicFrame>
        <p:nvGraphicFramePr>
          <p:cNvPr id="6" name="object 6"/>
          <p:cNvGraphicFramePr>
            <a:graphicFrameLocks noGrp="1"/>
          </p:cNvGraphicFramePr>
          <p:nvPr/>
        </p:nvGraphicFramePr>
        <p:xfrm>
          <a:off x="3062207" y="3309441"/>
          <a:ext cx="4572000" cy="834392"/>
        </p:xfrm>
        <a:graphic>
          <a:graphicData uri="http://schemas.openxmlformats.org/drawingml/2006/table">
            <a:tbl>
              <a:tblPr firstRow="1" bandRow="1">
                <a:tableStyleId>{2D5ABB26-0587-4C30-8999-92F81FD0307C}</a:tableStyleId>
              </a:tblPr>
              <a:tblGrid>
                <a:gridCol w="457200">
                  <a:extLst>
                    <a:ext uri="{9D8B030D-6E8A-4147-A177-3AD203B41FA5}">
                      <a16:colId xmlns:a16="http://schemas.microsoft.com/office/drawing/2014/main" val="20000"/>
                    </a:ext>
                  </a:extLst>
                </a:gridCol>
                <a:gridCol w="457200">
                  <a:extLst>
                    <a:ext uri="{9D8B030D-6E8A-4147-A177-3AD203B41FA5}">
                      <a16:colId xmlns:a16="http://schemas.microsoft.com/office/drawing/2014/main" val="20001"/>
                    </a:ext>
                  </a:extLst>
                </a:gridCol>
                <a:gridCol w="457200">
                  <a:extLst>
                    <a:ext uri="{9D8B030D-6E8A-4147-A177-3AD203B41FA5}">
                      <a16:colId xmlns:a16="http://schemas.microsoft.com/office/drawing/2014/main" val="20002"/>
                    </a:ext>
                  </a:extLst>
                </a:gridCol>
                <a:gridCol w="457200">
                  <a:extLst>
                    <a:ext uri="{9D8B030D-6E8A-4147-A177-3AD203B41FA5}">
                      <a16:colId xmlns:a16="http://schemas.microsoft.com/office/drawing/2014/main" val="20003"/>
                    </a:ext>
                  </a:extLst>
                </a:gridCol>
                <a:gridCol w="457200">
                  <a:extLst>
                    <a:ext uri="{9D8B030D-6E8A-4147-A177-3AD203B41FA5}">
                      <a16:colId xmlns:a16="http://schemas.microsoft.com/office/drawing/2014/main" val="20004"/>
                    </a:ext>
                  </a:extLst>
                </a:gridCol>
                <a:gridCol w="457200">
                  <a:extLst>
                    <a:ext uri="{9D8B030D-6E8A-4147-A177-3AD203B41FA5}">
                      <a16:colId xmlns:a16="http://schemas.microsoft.com/office/drawing/2014/main" val="20005"/>
                    </a:ext>
                  </a:extLst>
                </a:gridCol>
                <a:gridCol w="457200">
                  <a:extLst>
                    <a:ext uri="{9D8B030D-6E8A-4147-A177-3AD203B41FA5}">
                      <a16:colId xmlns:a16="http://schemas.microsoft.com/office/drawing/2014/main" val="20006"/>
                    </a:ext>
                  </a:extLst>
                </a:gridCol>
                <a:gridCol w="457200">
                  <a:extLst>
                    <a:ext uri="{9D8B030D-6E8A-4147-A177-3AD203B41FA5}">
                      <a16:colId xmlns:a16="http://schemas.microsoft.com/office/drawing/2014/main" val="20007"/>
                    </a:ext>
                  </a:extLst>
                </a:gridCol>
                <a:gridCol w="457200">
                  <a:extLst>
                    <a:ext uri="{9D8B030D-6E8A-4147-A177-3AD203B41FA5}">
                      <a16:colId xmlns:a16="http://schemas.microsoft.com/office/drawing/2014/main" val="20008"/>
                    </a:ext>
                  </a:extLst>
                </a:gridCol>
                <a:gridCol w="457200">
                  <a:extLst>
                    <a:ext uri="{9D8B030D-6E8A-4147-A177-3AD203B41FA5}">
                      <a16:colId xmlns:a16="http://schemas.microsoft.com/office/drawing/2014/main" val="20009"/>
                    </a:ext>
                  </a:extLst>
                </a:gridCol>
              </a:tblGrid>
              <a:tr h="208598">
                <a:tc>
                  <a:txBody>
                    <a:bodyPr/>
                    <a:lstStyle/>
                    <a:p>
                      <a:pPr marL="90805">
                        <a:lnSpc>
                          <a:spcPct val="100000"/>
                        </a:lnSpc>
                        <a:spcBef>
                          <a:spcPts val="360"/>
                        </a:spcBef>
                      </a:pPr>
                      <a:r>
                        <a:rPr sz="900" spc="-20" dirty="0">
                          <a:solidFill>
                            <a:schemeClr val="accent1"/>
                          </a:solidFill>
                          <a:latin typeface="+mn-lt"/>
                          <a:cs typeface="Segoe UI"/>
                        </a:rPr>
                        <a:t>4342</a:t>
                      </a:r>
                      <a:endParaRPr sz="900" dirty="0">
                        <a:solidFill>
                          <a:schemeClr val="accent1"/>
                        </a:solidFill>
                        <a:latin typeface="+mn-lt"/>
                        <a:cs typeface="Segoe UI"/>
                      </a:endParaRPr>
                    </a:p>
                  </a:txBody>
                  <a:tcPr marL="0" marR="0" marT="25718"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90805">
                        <a:lnSpc>
                          <a:spcPct val="100000"/>
                        </a:lnSpc>
                        <a:spcBef>
                          <a:spcPts val="360"/>
                        </a:spcBef>
                      </a:pPr>
                      <a:r>
                        <a:rPr sz="900" spc="-25" dirty="0">
                          <a:solidFill>
                            <a:schemeClr val="accent1"/>
                          </a:solidFill>
                          <a:latin typeface="+mn-lt"/>
                          <a:cs typeface="Segoe UI"/>
                        </a:rPr>
                        <a:t>318</a:t>
                      </a:r>
                      <a:endParaRPr sz="900">
                        <a:solidFill>
                          <a:schemeClr val="accent1"/>
                        </a:solidFill>
                        <a:latin typeface="+mn-lt"/>
                        <a:cs typeface="Segoe UI"/>
                      </a:endParaRPr>
                    </a:p>
                  </a:txBody>
                  <a:tcPr marL="0" marR="0" marT="25718"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90805">
                        <a:lnSpc>
                          <a:spcPct val="100000"/>
                        </a:lnSpc>
                        <a:spcBef>
                          <a:spcPts val="360"/>
                        </a:spcBef>
                      </a:pPr>
                      <a:r>
                        <a:rPr sz="900" spc="-25" dirty="0">
                          <a:solidFill>
                            <a:schemeClr val="accent1"/>
                          </a:solidFill>
                          <a:latin typeface="+mn-lt"/>
                          <a:cs typeface="Segoe UI"/>
                        </a:rPr>
                        <a:t>281</a:t>
                      </a:r>
                      <a:endParaRPr sz="900">
                        <a:solidFill>
                          <a:schemeClr val="accent1"/>
                        </a:solidFill>
                        <a:latin typeface="+mn-lt"/>
                        <a:cs typeface="Segoe UI"/>
                      </a:endParaRPr>
                    </a:p>
                  </a:txBody>
                  <a:tcPr marL="0" marR="0" marT="25718"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90805">
                        <a:lnSpc>
                          <a:spcPct val="100000"/>
                        </a:lnSpc>
                        <a:spcBef>
                          <a:spcPts val="360"/>
                        </a:spcBef>
                      </a:pPr>
                      <a:r>
                        <a:rPr sz="900" spc="-20" dirty="0">
                          <a:solidFill>
                            <a:schemeClr val="accent1"/>
                          </a:solidFill>
                          <a:latin typeface="+mn-lt"/>
                          <a:cs typeface="Segoe UI"/>
                        </a:rPr>
                        <a:t>1672</a:t>
                      </a:r>
                      <a:endParaRPr sz="900" dirty="0">
                        <a:solidFill>
                          <a:schemeClr val="accent1"/>
                        </a:solidFill>
                        <a:latin typeface="+mn-lt"/>
                        <a:cs typeface="Segoe UI"/>
                      </a:endParaRPr>
                    </a:p>
                  </a:txBody>
                  <a:tcPr marL="0" marR="0" marT="25718"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90805">
                        <a:lnSpc>
                          <a:spcPct val="100000"/>
                        </a:lnSpc>
                        <a:spcBef>
                          <a:spcPts val="360"/>
                        </a:spcBef>
                      </a:pPr>
                      <a:r>
                        <a:rPr sz="900" spc="-20" dirty="0">
                          <a:solidFill>
                            <a:schemeClr val="accent1"/>
                          </a:solidFill>
                          <a:latin typeface="+mn-lt"/>
                          <a:cs typeface="Segoe UI"/>
                        </a:rPr>
                        <a:t>3188</a:t>
                      </a:r>
                      <a:endParaRPr sz="900">
                        <a:solidFill>
                          <a:schemeClr val="accent1"/>
                        </a:solidFill>
                        <a:latin typeface="+mn-lt"/>
                        <a:cs typeface="Segoe UI"/>
                      </a:endParaRPr>
                    </a:p>
                  </a:txBody>
                  <a:tcPr marL="0" marR="0" marT="25718"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90805">
                        <a:lnSpc>
                          <a:spcPct val="100000"/>
                        </a:lnSpc>
                        <a:spcBef>
                          <a:spcPts val="360"/>
                        </a:spcBef>
                      </a:pPr>
                      <a:r>
                        <a:rPr sz="900" spc="-25" dirty="0">
                          <a:solidFill>
                            <a:schemeClr val="accent1"/>
                          </a:solidFill>
                          <a:latin typeface="+mn-lt"/>
                          <a:cs typeface="Segoe UI"/>
                        </a:rPr>
                        <a:t>352</a:t>
                      </a:r>
                      <a:endParaRPr sz="900">
                        <a:solidFill>
                          <a:schemeClr val="accent1"/>
                        </a:solidFill>
                        <a:latin typeface="+mn-lt"/>
                        <a:cs typeface="Segoe UI"/>
                      </a:endParaRPr>
                    </a:p>
                  </a:txBody>
                  <a:tcPr marL="0" marR="0" marT="25718"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90805">
                        <a:lnSpc>
                          <a:spcPct val="100000"/>
                        </a:lnSpc>
                        <a:spcBef>
                          <a:spcPts val="360"/>
                        </a:spcBef>
                      </a:pPr>
                      <a:r>
                        <a:rPr sz="900" spc="-20" dirty="0">
                          <a:solidFill>
                            <a:schemeClr val="accent1"/>
                          </a:solidFill>
                          <a:latin typeface="+mn-lt"/>
                          <a:cs typeface="Segoe UI"/>
                        </a:rPr>
                        <a:t>4478</a:t>
                      </a:r>
                      <a:endParaRPr sz="900">
                        <a:solidFill>
                          <a:schemeClr val="accent1"/>
                        </a:solidFill>
                        <a:latin typeface="+mn-lt"/>
                        <a:cs typeface="Segoe UI"/>
                      </a:endParaRPr>
                    </a:p>
                  </a:txBody>
                  <a:tcPr marL="0" marR="0" marT="25718"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90805">
                        <a:lnSpc>
                          <a:spcPct val="100000"/>
                        </a:lnSpc>
                        <a:spcBef>
                          <a:spcPts val="360"/>
                        </a:spcBef>
                      </a:pPr>
                      <a:r>
                        <a:rPr sz="900" spc="-25" dirty="0">
                          <a:solidFill>
                            <a:schemeClr val="accent1"/>
                          </a:solidFill>
                          <a:latin typeface="+mn-lt"/>
                          <a:cs typeface="Segoe UI"/>
                        </a:rPr>
                        <a:t>617</a:t>
                      </a:r>
                      <a:endParaRPr sz="900">
                        <a:solidFill>
                          <a:schemeClr val="accent1"/>
                        </a:solidFill>
                        <a:latin typeface="+mn-lt"/>
                        <a:cs typeface="Segoe UI"/>
                      </a:endParaRPr>
                    </a:p>
                  </a:txBody>
                  <a:tcPr marL="0" marR="0" marT="25718"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90805">
                        <a:lnSpc>
                          <a:spcPct val="100000"/>
                        </a:lnSpc>
                        <a:spcBef>
                          <a:spcPts val="360"/>
                        </a:spcBef>
                      </a:pPr>
                      <a:r>
                        <a:rPr sz="900" spc="-10" dirty="0">
                          <a:solidFill>
                            <a:schemeClr val="accent1"/>
                          </a:solidFill>
                          <a:latin typeface="+mn-lt"/>
                          <a:cs typeface="Segoe UI"/>
                        </a:rPr>
                        <a:t>16326</a:t>
                      </a:r>
                      <a:endParaRPr sz="900">
                        <a:solidFill>
                          <a:schemeClr val="accent1"/>
                        </a:solidFill>
                        <a:latin typeface="+mn-lt"/>
                        <a:cs typeface="Segoe UI"/>
                      </a:endParaRPr>
                    </a:p>
                  </a:txBody>
                  <a:tcPr marL="0" marR="0" marT="25718"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90805">
                        <a:lnSpc>
                          <a:spcPct val="100000"/>
                        </a:lnSpc>
                        <a:spcBef>
                          <a:spcPts val="360"/>
                        </a:spcBef>
                      </a:pPr>
                      <a:r>
                        <a:rPr sz="900" spc="-25" dirty="0">
                          <a:solidFill>
                            <a:schemeClr val="accent1"/>
                          </a:solidFill>
                          <a:latin typeface="+mn-lt"/>
                          <a:cs typeface="Segoe UI"/>
                        </a:rPr>
                        <a:t>13</a:t>
                      </a:r>
                      <a:endParaRPr sz="900">
                        <a:solidFill>
                          <a:schemeClr val="accent1"/>
                        </a:solidFill>
                        <a:latin typeface="+mn-lt"/>
                        <a:cs typeface="Segoe UI"/>
                      </a:endParaRPr>
                    </a:p>
                  </a:txBody>
                  <a:tcPr marL="0" marR="0" marT="25718"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208598">
                <a:tc>
                  <a:txBody>
                    <a:bodyPr/>
                    <a:lstStyle/>
                    <a:p>
                      <a:pPr marL="90805">
                        <a:lnSpc>
                          <a:spcPct val="100000"/>
                        </a:lnSpc>
                        <a:spcBef>
                          <a:spcPts val="370"/>
                        </a:spcBef>
                      </a:pPr>
                      <a:r>
                        <a:rPr sz="900" spc="-10" dirty="0">
                          <a:solidFill>
                            <a:schemeClr val="accent1"/>
                          </a:solidFill>
                          <a:latin typeface="+mn-lt"/>
                          <a:cs typeface="Segoe UI"/>
                        </a:rPr>
                        <a:t>16281</a:t>
                      </a:r>
                      <a:endParaRPr sz="900" dirty="0">
                        <a:solidFill>
                          <a:schemeClr val="accent1"/>
                        </a:solidFill>
                        <a:latin typeface="+mn-lt"/>
                        <a:cs typeface="Segoe UI"/>
                      </a:endParaRPr>
                    </a:p>
                  </a:txBody>
                  <a:tcPr marL="0" marR="0" marT="26432"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EBB5"/>
                    </a:solidFill>
                  </a:tcPr>
                </a:tc>
                <a:tc>
                  <a:txBody>
                    <a:bodyPr/>
                    <a:lstStyle/>
                    <a:p>
                      <a:pPr marL="90805">
                        <a:lnSpc>
                          <a:spcPct val="100000"/>
                        </a:lnSpc>
                        <a:spcBef>
                          <a:spcPts val="370"/>
                        </a:spcBef>
                      </a:pPr>
                      <a:r>
                        <a:rPr sz="900" spc="-20" dirty="0">
                          <a:solidFill>
                            <a:schemeClr val="accent1"/>
                          </a:solidFill>
                          <a:latin typeface="+mn-lt"/>
                          <a:cs typeface="Segoe UI"/>
                        </a:rPr>
                        <a:t>3188</a:t>
                      </a:r>
                      <a:endParaRPr sz="900">
                        <a:solidFill>
                          <a:schemeClr val="accent1"/>
                        </a:solidFill>
                        <a:latin typeface="+mn-lt"/>
                        <a:cs typeface="Segoe UI"/>
                      </a:endParaRPr>
                    </a:p>
                  </a:txBody>
                  <a:tcPr marL="0" marR="0" marT="26432"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EBB5"/>
                    </a:solidFill>
                  </a:tcPr>
                </a:tc>
                <a:tc>
                  <a:txBody>
                    <a:bodyPr/>
                    <a:lstStyle/>
                    <a:p>
                      <a:pPr marL="90805">
                        <a:lnSpc>
                          <a:spcPct val="100000"/>
                        </a:lnSpc>
                        <a:spcBef>
                          <a:spcPts val="370"/>
                        </a:spcBef>
                      </a:pPr>
                      <a:r>
                        <a:rPr sz="900" spc="-25" dirty="0">
                          <a:solidFill>
                            <a:schemeClr val="accent1"/>
                          </a:solidFill>
                          <a:latin typeface="+mn-lt"/>
                          <a:cs typeface="Segoe UI"/>
                        </a:rPr>
                        <a:t>362</a:t>
                      </a:r>
                      <a:endParaRPr sz="900" dirty="0">
                        <a:solidFill>
                          <a:schemeClr val="accent1"/>
                        </a:solidFill>
                        <a:latin typeface="+mn-lt"/>
                        <a:cs typeface="Segoe UI"/>
                      </a:endParaRPr>
                    </a:p>
                  </a:txBody>
                  <a:tcPr marL="0" marR="0" marT="26432"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EBB5"/>
                    </a:solidFill>
                  </a:tcPr>
                </a:tc>
                <a:tc>
                  <a:txBody>
                    <a:bodyPr/>
                    <a:lstStyle/>
                    <a:p>
                      <a:pPr marL="90805">
                        <a:lnSpc>
                          <a:spcPct val="100000"/>
                        </a:lnSpc>
                        <a:spcBef>
                          <a:spcPts val="370"/>
                        </a:spcBef>
                      </a:pPr>
                      <a:r>
                        <a:rPr sz="900" b="0" spc="-10" dirty="0">
                          <a:solidFill>
                            <a:schemeClr val="accent1"/>
                          </a:solidFill>
                          <a:latin typeface="+mn-lt"/>
                          <a:cs typeface="Segoe UI Semibold"/>
                        </a:rPr>
                        <a:t>50256</a:t>
                      </a:r>
                      <a:endParaRPr sz="900" b="0" dirty="0">
                        <a:solidFill>
                          <a:schemeClr val="accent1"/>
                        </a:solidFill>
                        <a:latin typeface="+mn-lt"/>
                        <a:cs typeface="Segoe UI Semibold"/>
                      </a:endParaRPr>
                    </a:p>
                  </a:txBody>
                  <a:tcPr marL="0" marR="0" marT="26432"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EBB5"/>
                    </a:solidFill>
                  </a:tcPr>
                </a:tc>
                <a:tc>
                  <a:txBody>
                    <a:bodyPr/>
                    <a:lstStyle/>
                    <a:p>
                      <a:pPr marL="90805">
                        <a:lnSpc>
                          <a:spcPct val="100000"/>
                        </a:lnSpc>
                        <a:spcBef>
                          <a:spcPts val="370"/>
                        </a:spcBef>
                      </a:pPr>
                      <a:r>
                        <a:rPr sz="900" spc="-10" dirty="0">
                          <a:solidFill>
                            <a:schemeClr val="accent1"/>
                          </a:solidFill>
                          <a:latin typeface="+mn-lt"/>
                          <a:cs typeface="Segoe UI"/>
                        </a:rPr>
                        <a:t>16281</a:t>
                      </a:r>
                      <a:endParaRPr sz="900" dirty="0">
                        <a:solidFill>
                          <a:schemeClr val="accent1"/>
                        </a:solidFill>
                        <a:latin typeface="+mn-lt"/>
                        <a:cs typeface="Segoe UI"/>
                      </a:endParaRPr>
                    </a:p>
                  </a:txBody>
                  <a:tcPr marL="0" marR="0" marT="26432"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EBB5"/>
                    </a:solidFill>
                  </a:tcPr>
                </a:tc>
                <a:tc>
                  <a:txBody>
                    <a:bodyPr/>
                    <a:lstStyle/>
                    <a:p>
                      <a:pPr marL="90805">
                        <a:lnSpc>
                          <a:spcPct val="100000"/>
                        </a:lnSpc>
                        <a:spcBef>
                          <a:spcPts val="370"/>
                        </a:spcBef>
                      </a:pPr>
                      <a:r>
                        <a:rPr sz="900" spc="-20" dirty="0">
                          <a:solidFill>
                            <a:schemeClr val="accent1"/>
                          </a:solidFill>
                          <a:latin typeface="+mn-lt"/>
                          <a:cs typeface="Segoe UI"/>
                        </a:rPr>
                        <a:t>3188</a:t>
                      </a:r>
                      <a:endParaRPr sz="900" dirty="0">
                        <a:solidFill>
                          <a:schemeClr val="accent1"/>
                        </a:solidFill>
                        <a:latin typeface="+mn-lt"/>
                        <a:cs typeface="Segoe UI"/>
                      </a:endParaRPr>
                    </a:p>
                  </a:txBody>
                  <a:tcPr marL="0" marR="0" marT="26432"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F6C4"/>
                    </a:solidFill>
                  </a:tcPr>
                </a:tc>
                <a:tc>
                  <a:txBody>
                    <a:bodyPr/>
                    <a:lstStyle/>
                    <a:p>
                      <a:pPr marL="90805">
                        <a:lnSpc>
                          <a:spcPct val="100000"/>
                        </a:lnSpc>
                        <a:spcBef>
                          <a:spcPts val="370"/>
                        </a:spcBef>
                      </a:pPr>
                      <a:r>
                        <a:rPr sz="900" spc="-25" dirty="0">
                          <a:solidFill>
                            <a:schemeClr val="accent1"/>
                          </a:solidFill>
                          <a:latin typeface="+mn-lt"/>
                          <a:cs typeface="Segoe UI"/>
                        </a:rPr>
                        <a:t>513</a:t>
                      </a:r>
                      <a:endParaRPr sz="900" dirty="0">
                        <a:solidFill>
                          <a:schemeClr val="accent1"/>
                        </a:solidFill>
                        <a:latin typeface="+mn-lt"/>
                        <a:cs typeface="Segoe UI"/>
                      </a:endParaRPr>
                    </a:p>
                  </a:txBody>
                  <a:tcPr marL="0" marR="0" marT="26432"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5C39"/>
                    </a:solidFill>
                  </a:tcPr>
                </a:tc>
                <a:tc>
                  <a:txBody>
                    <a:bodyPr/>
                    <a:lstStyle/>
                    <a:p>
                      <a:pPr marL="90805">
                        <a:lnSpc>
                          <a:spcPct val="100000"/>
                        </a:lnSpc>
                        <a:spcBef>
                          <a:spcPts val="370"/>
                        </a:spcBef>
                      </a:pPr>
                      <a:r>
                        <a:rPr sz="900" b="0" spc="-10" dirty="0">
                          <a:solidFill>
                            <a:schemeClr val="accent1"/>
                          </a:solidFill>
                          <a:latin typeface="+mn-lt"/>
                          <a:cs typeface="Segoe UI Semibold"/>
                        </a:rPr>
                        <a:t>50256</a:t>
                      </a:r>
                      <a:endParaRPr sz="900" b="0" dirty="0">
                        <a:solidFill>
                          <a:schemeClr val="accent1"/>
                        </a:solidFill>
                        <a:latin typeface="+mn-lt"/>
                        <a:cs typeface="Segoe UI Semibold"/>
                      </a:endParaRPr>
                    </a:p>
                  </a:txBody>
                  <a:tcPr marL="0" marR="0" marT="26432"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90805">
                        <a:lnSpc>
                          <a:spcPct val="100000"/>
                        </a:lnSpc>
                        <a:spcBef>
                          <a:spcPts val="370"/>
                        </a:spcBef>
                      </a:pPr>
                      <a:r>
                        <a:rPr sz="900" spc="-10" dirty="0">
                          <a:solidFill>
                            <a:schemeClr val="accent1"/>
                          </a:solidFill>
                          <a:latin typeface="+mn-lt"/>
                          <a:cs typeface="Segoe UI"/>
                        </a:rPr>
                        <a:t>16281</a:t>
                      </a:r>
                      <a:endParaRPr sz="900">
                        <a:solidFill>
                          <a:schemeClr val="accent1"/>
                        </a:solidFill>
                        <a:latin typeface="+mn-lt"/>
                        <a:cs typeface="Segoe UI"/>
                      </a:endParaRPr>
                    </a:p>
                  </a:txBody>
                  <a:tcPr marL="0" marR="0" marT="26432"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90805">
                        <a:lnSpc>
                          <a:spcPct val="100000"/>
                        </a:lnSpc>
                        <a:spcBef>
                          <a:spcPts val="370"/>
                        </a:spcBef>
                      </a:pPr>
                      <a:r>
                        <a:rPr sz="900" spc="-20" dirty="0">
                          <a:solidFill>
                            <a:schemeClr val="accent1"/>
                          </a:solidFill>
                          <a:latin typeface="+mn-lt"/>
                          <a:cs typeface="Segoe UI"/>
                        </a:rPr>
                        <a:t>3188</a:t>
                      </a:r>
                      <a:endParaRPr sz="900">
                        <a:solidFill>
                          <a:schemeClr val="accent1"/>
                        </a:solidFill>
                        <a:latin typeface="+mn-lt"/>
                        <a:cs typeface="Segoe UI"/>
                      </a:endParaRPr>
                    </a:p>
                  </a:txBody>
                  <a:tcPr marL="0" marR="0" marT="26432"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208598">
                <a:tc>
                  <a:txBody>
                    <a:bodyPr/>
                    <a:lstStyle/>
                    <a:p>
                      <a:pPr marL="90805">
                        <a:lnSpc>
                          <a:spcPct val="100000"/>
                        </a:lnSpc>
                        <a:spcBef>
                          <a:spcPts val="350"/>
                        </a:spcBef>
                      </a:pPr>
                      <a:r>
                        <a:rPr sz="900" spc="-20" dirty="0">
                          <a:solidFill>
                            <a:schemeClr val="accent1"/>
                          </a:solidFill>
                          <a:latin typeface="+mn-lt"/>
                          <a:cs typeface="Segoe UI"/>
                        </a:rPr>
                        <a:t>1212</a:t>
                      </a:r>
                      <a:endParaRPr sz="900">
                        <a:solidFill>
                          <a:schemeClr val="accent1"/>
                        </a:solidFill>
                        <a:latin typeface="+mn-lt"/>
                        <a:cs typeface="Segoe UI"/>
                      </a:endParaRPr>
                    </a:p>
                  </a:txBody>
                  <a:tcPr marL="0" marR="0" marT="25004"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90805">
                        <a:lnSpc>
                          <a:spcPct val="100000"/>
                        </a:lnSpc>
                        <a:spcBef>
                          <a:spcPts val="350"/>
                        </a:spcBef>
                      </a:pPr>
                      <a:r>
                        <a:rPr sz="900" spc="-25" dirty="0">
                          <a:solidFill>
                            <a:schemeClr val="accent1"/>
                          </a:solidFill>
                          <a:latin typeface="+mn-lt"/>
                          <a:cs typeface="Segoe UI"/>
                        </a:rPr>
                        <a:t>318</a:t>
                      </a:r>
                      <a:endParaRPr sz="900">
                        <a:solidFill>
                          <a:schemeClr val="accent1"/>
                        </a:solidFill>
                        <a:latin typeface="+mn-lt"/>
                        <a:cs typeface="Segoe UI"/>
                      </a:endParaRPr>
                    </a:p>
                  </a:txBody>
                  <a:tcPr marL="0" marR="0" marT="25004"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90805">
                        <a:lnSpc>
                          <a:spcPct val="100000"/>
                        </a:lnSpc>
                        <a:spcBef>
                          <a:spcPts val="350"/>
                        </a:spcBef>
                      </a:pPr>
                      <a:r>
                        <a:rPr sz="900" spc="-25" dirty="0">
                          <a:solidFill>
                            <a:schemeClr val="accent1"/>
                          </a:solidFill>
                          <a:latin typeface="+mn-lt"/>
                          <a:cs typeface="Segoe UI"/>
                        </a:rPr>
                        <a:t>617</a:t>
                      </a:r>
                      <a:endParaRPr sz="900">
                        <a:solidFill>
                          <a:schemeClr val="accent1"/>
                        </a:solidFill>
                        <a:latin typeface="+mn-lt"/>
                        <a:cs typeface="Segoe UI"/>
                      </a:endParaRPr>
                    </a:p>
                  </a:txBody>
                  <a:tcPr marL="0" marR="0" marT="25004"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90805">
                        <a:lnSpc>
                          <a:spcPct val="100000"/>
                        </a:lnSpc>
                        <a:spcBef>
                          <a:spcPts val="350"/>
                        </a:spcBef>
                      </a:pPr>
                      <a:r>
                        <a:rPr sz="900" spc="-20" dirty="0">
                          <a:solidFill>
                            <a:schemeClr val="accent1"/>
                          </a:solidFill>
                          <a:latin typeface="+mn-lt"/>
                          <a:cs typeface="Segoe UI"/>
                        </a:rPr>
                        <a:t>4738</a:t>
                      </a:r>
                      <a:endParaRPr sz="900">
                        <a:solidFill>
                          <a:schemeClr val="accent1"/>
                        </a:solidFill>
                        <a:latin typeface="+mn-lt"/>
                        <a:cs typeface="Segoe UI"/>
                      </a:endParaRPr>
                    </a:p>
                  </a:txBody>
                  <a:tcPr marL="0" marR="0" marT="25004"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90805">
                        <a:lnSpc>
                          <a:spcPct val="100000"/>
                        </a:lnSpc>
                        <a:spcBef>
                          <a:spcPts val="350"/>
                        </a:spcBef>
                      </a:pPr>
                      <a:r>
                        <a:rPr sz="900" spc="-20" dirty="0">
                          <a:solidFill>
                            <a:schemeClr val="accent1"/>
                          </a:solidFill>
                          <a:latin typeface="+mn-lt"/>
                          <a:cs typeface="Segoe UI"/>
                        </a:rPr>
                        <a:t>2420</a:t>
                      </a:r>
                      <a:endParaRPr sz="900">
                        <a:solidFill>
                          <a:schemeClr val="accent1"/>
                        </a:solidFill>
                        <a:latin typeface="+mn-lt"/>
                        <a:cs typeface="Segoe UI"/>
                      </a:endParaRPr>
                    </a:p>
                  </a:txBody>
                  <a:tcPr marL="0" marR="0" marT="25004"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90805">
                        <a:lnSpc>
                          <a:spcPct val="100000"/>
                        </a:lnSpc>
                        <a:spcBef>
                          <a:spcPts val="350"/>
                        </a:spcBef>
                      </a:pPr>
                      <a:r>
                        <a:rPr sz="900" spc="-25" dirty="0">
                          <a:solidFill>
                            <a:schemeClr val="accent1"/>
                          </a:solidFill>
                          <a:latin typeface="+mn-lt"/>
                          <a:cs typeface="Segoe UI"/>
                        </a:rPr>
                        <a:t>655</a:t>
                      </a:r>
                      <a:endParaRPr sz="900">
                        <a:solidFill>
                          <a:schemeClr val="accent1"/>
                        </a:solidFill>
                        <a:latin typeface="+mn-lt"/>
                        <a:cs typeface="Segoe UI"/>
                      </a:endParaRPr>
                    </a:p>
                  </a:txBody>
                  <a:tcPr marL="0" marR="0" marT="25004"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90805">
                        <a:lnSpc>
                          <a:spcPct val="100000"/>
                        </a:lnSpc>
                        <a:spcBef>
                          <a:spcPts val="350"/>
                        </a:spcBef>
                      </a:pPr>
                      <a:r>
                        <a:rPr sz="900" spc="-25" dirty="0">
                          <a:solidFill>
                            <a:schemeClr val="accent1"/>
                          </a:solidFill>
                          <a:latin typeface="+mn-lt"/>
                          <a:cs typeface="Segoe UI"/>
                        </a:rPr>
                        <a:t>329</a:t>
                      </a:r>
                      <a:endParaRPr sz="900">
                        <a:solidFill>
                          <a:schemeClr val="accent1"/>
                        </a:solidFill>
                        <a:latin typeface="+mn-lt"/>
                        <a:cs typeface="Segoe UI"/>
                      </a:endParaRPr>
                    </a:p>
                  </a:txBody>
                  <a:tcPr marL="0" marR="0" marT="25004"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90805">
                        <a:lnSpc>
                          <a:spcPct val="100000"/>
                        </a:lnSpc>
                        <a:spcBef>
                          <a:spcPts val="350"/>
                        </a:spcBef>
                      </a:pPr>
                      <a:r>
                        <a:rPr sz="900" spc="-20" dirty="0">
                          <a:solidFill>
                            <a:schemeClr val="accent1"/>
                          </a:solidFill>
                          <a:latin typeface="+mn-lt"/>
                          <a:cs typeface="Segoe UI"/>
                        </a:rPr>
                        <a:t>1672</a:t>
                      </a:r>
                      <a:endParaRPr sz="900">
                        <a:solidFill>
                          <a:schemeClr val="accent1"/>
                        </a:solidFill>
                        <a:latin typeface="+mn-lt"/>
                        <a:cs typeface="Segoe UI"/>
                      </a:endParaRPr>
                    </a:p>
                  </a:txBody>
                  <a:tcPr marL="0" marR="0" marT="25004"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90805">
                        <a:lnSpc>
                          <a:spcPct val="100000"/>
                        </a:lnSpc>
                        <a:spcBef>
                          <a:spcPts val="350"/>
                        </a:spcBef>
                      </a:pPr>
                      <a:r>
                        <a:rPr sz="900" b="0" spc="-10" dirty="0">
                          <a:solidFill>
                            <a:schemeClr val="accent1"/>
                          </a:solidFill>
                          <a:latin typeface="+mn-lt"/>
                          <a:cs typeface="Segoe UI Semibold"/>
                        </a:rPr>
                        <a:t>50256</a:t>
                      </a:r>
                      <a:endParaRPr sz="900" b="0" dirty="0">
                        <a:solidFill>
                          <a:schemeClr val="accent1"/>
                        </a:solidFill>
                        <a:latin typeface="+mn-lt"/>
                        <a:cs typeface="Segoe UI Semibold"/>
                      </a:endParaRPr>
                    </a:p>
                  </a:txBody>
                  <a:tcPr marL="0" marR="0" marT="25004"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90805">
                        <a:lnSpc>
                          <a:spcPct val="100000"/>
                        </a:lnSpc>
                        <a:spcBef>
                          <a:spcPts val="350"/>
                        </a:spcBef>
                      </a:pPr>
                      <a:r>
                        <a:rPr sz="900" spc="-20" dirty="0">
                          <a:solidFill>
                            <a:schemeClr val="accent1"/>
                          </a:solidFill>
                          <a:latin typeface="+mn-lt"/>
                          <a:cs typeface="Segoe UI"/>
                        </a:rPr>
                        <a:t>1212</a:t>
                      </a:r>
                      <a:endParaRPr sz="900">
                        <a:solidFill>
                          <a:schemeClr val="accent1"/>
                        </a:solidFill>
                        <a:latin typeface="+mn-lt"/>
                        <a:cs typeface="Segoe UI"/>
                      </a:endParaRPr>
                    </a:p>
                  </a:txBody>
                  <a:tcPr marL="0" marR="0" marT="25004"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208598">
                <a:tc>
                  <a:txBody>
                    <a:bodyPr/>
                    <a:lstStyle/>
                    <a:p>
                      <a:pPr marL="90805">
                        <a:lnSpc>
                          <a:spcPct val="100000"/>
                        </a:lnSpc>
                        <a:spcBef>
                          <a:spcPts val="360"/>
                        </a:spcBef>
                      </a:pPr>
                      <a:r>
                        <a:rPr sz="900" spc="-25" dirty="0">
                          <a:solidFill>
                            <a:schemeClr val="accent1"/>
                          </a:solidFill>
                          <a:latin typeface="+mn-lt"/>
                          <a:cs typeface="Segoe UI"/>
                        </a:rPr>
                        <a:t>16</a:t>
                      </a:r>
                      <a:endParaRPr sz="900">
                        <a:solidFill>
                          <a:schemeClr val="accent1"/>
                        </a:solidFill>
                        <a:latin typeface="+mn-lt"/>
                        <a:cs typeface="Segoe UI"/>
                      </a:endParaRPr>
                    </a:p>
                  </a:txBody>
                  <a:tcPr marL="0" marR="0" marT="25718"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90805">
                        <a:lnSpc>
                          <a:spcPct val="100000"/>
                        </a:lnSpc>
                        <a:spcBef>
                          <a:spcPts val="360"/>
                        </a:spcBef>
                      </a:pPr>
                      <a:r>
                        <a:rPr sz="900" spc="-25" dirty="0">
                          <a:solidFill>
                            <a:schemeClr val="accent1"/>
                          </a:solidFill>
                          <a:latin typeface="+mn-lt"/>
                          <a:cs typeface="Segoe UI"/>
                        </a:rPr>
                        <a:t>11</a:t>
                      </a:r>
                      <a:endParaRPr sz="900">
                        <a:solidFill>
                          <a:schemeClr val="accent1"/>
                        </a:solidFill>
                        <a:latin typeface="+mn-lt"/>
                        <a:cs typeface="Segoe UI"/>
                      </a:endParaRPr>
                    </a:p>
                  </a:txBody>
                  <a:tcPr marL="0" marR="0" marT="25718"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90805">
                        <a:lnSpc>
                          <a:spcPct val="100000"/>
                        </a:lnSpc>
                        <a:spcBef>
                          <a:spcPts val="360"/>
                        </a:spcBef>
                      </a:pPr>
                      <a:r>
                        <a:rPr sz="900" spc="-25" dirty="0">
                          <a:solidFill>
                            <a:schemeClr val="accent1"/>
                          </a:solidFill>
                          <a:latin typeface="+mn-lt"/>
                          <a:cs typeface="Segoe UI"/>
                        </a:rPr>
                        <a:t>17</a:t>
                      </a:r>
                      <a:endParaRPr sz="900">
                        <a:solidFill>
                          <a:schemeClr val="accent1"/>
                        </a:solidFill>
                        <a:latin typeface="+mn-lt"/>
                        <a:cs typeface="Segoe UI"/>
                      </a:endParaRPr>
                    </a:p>
                  </a:txBody>
                  <a:tcPr marL="0" marR="0" marT="25718"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90805">
                        <a:lnSpc>
                          <a:spcPct val="100000"/>
                        </a:lnSpc>
                        <a:spcBef>
                          <a:spcPts val="360"/>
                        </a:spcBef>
                      </a:pPr>
                      <a:r>
                        <a:rPr sz="900" spc="-25" dirty="0">
                          <a:solidFill>
                            <a:schemeClr val="accent1"/>
                          </a:solidFill>
                          <a:latin typeface="+mn-lt"/>
                          <a:cs typeface="Segoe UI"/>
                        </a:rPr>
                        <a:t>11</a:t>
                      </a:r>
                      <a:endParaRPr sz="900">
                        <a:solidFill>
                          <a:schemeClr val="accent1"/>
                        </a:solidFill>
                        <a:latin typeface="+mn-lt"/>
                        <a:cs typeface="Segoe UI"/>
                      </a:endParaRPr>
                    </a:p>
                  </a:txBody>
                  <a:tcPr marL="0" marR="0" marT="25718"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90805">
                        <a:lnSpc>
                          <a:spcPct val="100000"/>
                        </a:lnSpc>
                        <a:spcBef>
                          <a:spcPts val="360"/>
                        </a:spcBef>
                      </a:pPr>
                      <a:r>
                        <a:rPr sz="900" spc="-25" dirty="0">
                          <a:solidFill>
                            <a:schemeClr val="accent1"/>
                          </a:solidFill>
                          <a:latin typeface="+mn-lt"/>
                          <a:cs typeface="Segoe UI"/>
                        </a:rPr>
                        <a:t>18</a:t>
                      </a:r>
                      <a:endParaRPr sz="900">
                        <a:solidFill>
                          <a:schemeClr val="accent1"/>
                        </a:solidFill>
                        <a:latin typeface="+mn-lt"/>
                        <a:cs typeface="Segoe UI"/>
                      </a:endParaRPr>
                    </a:p>
                  </a:txBody>
                  <a:tcPr marL="0" marR="0" marT="25718"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90805">
                        <a:lnSpc>
                          <a:spcPct val="100000"/>
                        </a:lnSpc>
                        <a:spcBef>
                          <a:spcPts val="360"/>
                        </a:spcBef>
                      </a:pPr>
                      <a:r>
                        <a:rPr sz="900" spc="-25" dirty="0">
                          <a:solidFill>
                            <a:schemeClr val="accent1"/>
                          </a:solidFill>
                          <a:latin typeface="+mn-lt"/>
                          <a:cs typeface="Segoe UI"/>
                        </a:rPr>
                        <a:t>11</a:t>
                      </a:r>
                      <a:endParaRPr sz="900">
                        <a:solidFill>
                          <a:schemeClr val="accent1"/>
                        </a:solidFill>
                        <a:latin typeface="+mn-lt"/>
                        <a:cs typeface="Segoe UI"/>
                      </a:endParaRPr>
                    </a:p>
                  </a:txBody>
                  <a:tcPr marL="0" marR="0" marT="25718"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90805">
                        <a:lnSpc>
                          <a:spcPct val="100000"/>
                        </a:lnSpc>
                        <a:spcBef>
                          <a:spcPts val="360"/>
                        </a:spcBef>
                      </a:pPr>
                      <a:r>
                        <a:rPr sz="900" spc="-25" dirty="0">
                          <a:solidFill>
                            <a:schemeClr val="accent1"/>
                          </a:solidFill>
                          <a:latin typeface="+mn-lt"/>
                          <a:cs typeface="Segoe UI"/>
                        </a:rPr>
                        <a:t>19</a:t>
                      </a:r>
                      <a:endParaRPr sz="900">
                        <a:solidFill>
                          <a:schemeClr val="accent1"/>
                        </a:solidFill>
                        <a:latin typeface="+mn-lt"/>
                        <a:cs typeface="Segoe UI"/>
                      </a:endParaRPr>
                    </a:p>
                  </a:txBody>
                  <a:tcPr marL="0" marR="0" marT="25718"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90805">
                        <a:lnSpc>
                          <a:spcPct val="100000"/>
                        </a:lnSpc>
                        <a:spcBef>
                          <a:spcPts val="360"/>
                        </a:spcBef>
                      </a:pPr>
                      <a:r>
                        <a:rPr sz="900" spc="-25" dirty="0">
                          <a:solidFill>
                            <a:schemeClr val="accent1"/>
                          </a:solidFill>
                          <a:latin typeface="+mn-lt"/>
                          <a:cs typeface="Segoe UI"/>
                        </a:rPr>
                        <a:t>11</a:t>
                      </a:r>
                      <a:endParaRPr sz="900">
                        <a:solidFill>
                          <a:schemeClr val="accent1"/>
                        </a:solidFill>
                        <a:latin typeface="+mn-lt"/>
                        <a:cs typeface="Segoe UI"/>
                      </a:endParaRPr>
                    </a:p>
                  </a:txBody>
                  <a:tcPr marL="0" marR="0" marT="25718"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90805">
                        <a:lnSpc>
                          <a:spcPct val="100000"/>
                        </a:lnSpc>
                        <a:spcBef>
                          <a:spcPts val="360"/>
                        </a:spcBef>
                      </a:pPr>
                      <a:r>
                        <a:rPr sz="900" spc="-25" dirty="0">
                          <a:solidFill>
                            <a:schemeClr val="accent1"/>
                          </a:solidFill>
                          <a:latin typeface="+mn-lt"/>
                          <a:cs typeface="Segoe UI"/>
                        </a:rPr>
                        <a:t>20</a:t>
                      </a:r>
                      <a:endParaRPr sz="900">
                        <a:solidFill>
                          <a:schemeClr val="accent1"/>
                        </a:solidFill>
                        <a:latin typeface="+mn-lt"/>
                        <a:cs typeface="Segoe UI"/>
                      </a:endParaRPr>
                    </a:p>
                  </a:txBody>
                  <a:tcPr marL="0" marR="0" marT="25718"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90805">
                        <a:lnSpc>
                          <a:spcPct val="100000"/>
                        </a:lnSpc>
                        <a:spcBef>
                          <a:spcPts val="360"/>
                        </a:spcBef>
                      </a:pPr>
                      <a:r>
                        <a:rPr sz="900" spc="-25" dirty="0">
                          <a:solidFill>
                            <a:schemeClr val="accent1"/>
                          </a:solidFill>
                          <a:latin typeface="+mn-lt"/>
                          <a:cs typeface="Segoe UI"/>
                        </a:rPr>
                        <a:t>11</a:t>
                      </a:r>
                      <a:endParaRPr sz="900" dirty="0">
                        <a:solidFill>
                          <a:schemeClr val="accent1"/>
                        </a:solidFill>
                        <a:latin typeface="+mn-lt"/>
                        <a:cs typeface="Segoe UI"/>
                      </a:endParaRPr>
                    </a:p>
                  </a:txBody>
                  <a:tcPr marL="0" marR="0" marT="25718"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bl>
          </a:graphicData>
        </a:graphic>
      </p:graphicFrame>
      <p:sp>
        <p:nvSpPr>
          <p:cNvPr id="7" name="object 7"/>
          <p:cNvSpPr/>
          <p:nvPr/>
        </p:nvSpPr>
        <p:spPr>
          <a:xfrm>
            <a:off x="2961779" y="3309441"/>
            <a:ext cx="58222" cy="834390"/>
          </a:xfrm>
          <a:custGeom>
            <a:avLst/>
            <a:gdLst/>
            <a:ahLst/>
            <a:cxnLst/>
            <a:rect l="l" t="t" r="r" b="b"/>
            <a:pathLst>
              <a:path w="103504" h="1483360">
                <a:moveTo>
                  <a:pt x="5546" y="1415819"/>
                </a:moveTo>
                <a:lnTo>
                  <a:pt x="267" y="1420438"/>
                </a:lnTo>
                <a:lnTo>
                  <a:pt x="0" y="1424449"/>
                </a:lnTo>
                <a:lnTo>
                  <a:pt x="51539" y="1483350"/>
                </a:lnTo>
                <a:lnTo>
                  <a:pt x="59960" y="1473726"/>
                </a:lnTo>
                <a:lnTo>
                  <a:pt x="45189" y="1473726"/>
                </a:lnTo>
                <a:lnTo>
                  <a:pt x="45187" y="1456807"/>
                </a:lnTo>
                <a:lnTo>
                  <a:pt x="9558" y="1416086"/>
                </a:lnTo>
                <a:lnTo>
                  <a:pt x="5546" y="1415819"/>
                </a:lnTo>
                <a:close/>
              </a:path>
              <a:path w="103504" h="1483360">
                <a:moveTo>
                  <a:pt x="45189" y="1456808"/>
                </a:moveTo>
                <a:lnTo>
                  <a:pt x="45189" y="1473726"/>
                </a:lnTo>
                <a:lnTo>
                  <a:pt x="57889" y="1473726"/>
                </a:lnTo>
                <a:lnTo>
                  <a:pt x="57889" y="1469526"/>
                </a:lnTo>
                <a:lnTo>
                  <a:pt x="46760" y="1469526"/>
                </a:lnTo>
                <a:lnTo>
                  <a:pt x="51538" y="1464065"/>
                </a:lnTo>
                <a:lnTo>
                  <a:pt x="45189" y="1456808"/>
                </a:lnTo>
                <a:close/>
              </a:path>
              <a:path w="103504" h="1483360">
                <a:moveTo>
                  <a:pt x="97530" y="1415819"/>
                </a:moveTo>
                <a:lnTo>
                  <a:pt x="93518" y="1416086"/>
                </a:lnTo>
                <a:lnTo>
                  <a:pt x="57889" y="1456807"/>
                </a:lnTo>
                <a:lnTo>
                  <a:pt x="57889" y="1473726"/>
                </a:lnTo>
                <a:lnTo>
                  <a:pt x="59960" y="1473726"/>
                </a:lnTo>
                <a:lnTo>
                  <a:pt x="103077" y="1424449"/>
                </a:lnTo>
                <a:lnTo>
                  <a:pt x="102809" y="1420438"/>
                </a:lnTo>
                <a:lnTo>
                  <a:pt x="97530" y="1415819"/>
                </a:lnTo>
                <a:close/>
              </a:path>
              <a:path w="103504" h="1483360">
                <a:moveTo>
                  <a:pt x="51538" y="1464065"/>
                </a:moveTo>
                <a:lnTo>
                  <a:pt x="46760" y="1469526"/>
                </a:lnTo>
                <a:lnTo>
                  <a:pt x="56316" y="1469526"/>
                </a:lnTo>
                <a:lnTo>
                  <a:pt x="51538" y="1464065"/>
                </a:lnTo>
                <a:close/>
              </a:path>
              <a:path w="103504" h="1483360">
                <a:moveTo>
                  <a:pt x="57889" y="1456807"/>
                </a:moveTo>
                <a:lnTo>
                  <a:pt x="51538" y="1464065"/>
                </a:lnTo>
                <a:lnTo>
                  <a:pt x="56316" y="1469526"/>
                </a:lnTo>
                <a:lnTo>
                  <a:pt x="57889" y="1469526"/>
                </a:lnTo>
                <a:lnTo>
                  <a:pt x="57889" y="1456807"/>
                </a:lnTo>
                <a:close/>
              </a:path>
              <a:path w="103504" h="1483360">
                <a:moveTo>
                  <a:pt x="57887" y="0"/>
                </a:moveTo>
                <a:lnTo>
                  <a:pt x="45187" y="0"/>
                </a:lnTo>
                <a:lnTo>
                  <a:pt x="45189" y="1456808"/>
                </a:lnTo>
                <a:lnTo>
                  <a:pt x="51538" y="1464065"/>
                </a:lnTo>
                <a:lnTo>
                  <a:pt x="57887" y="1456808"/>
                </a:lnTo>
                <a:lnTo>
                  <a:pt x="57887" y="0"/>
                </a:lnTo>
                <a:close/>
              </a:path>
            </a:pathLst>
          </a:custGeom>
          <a:solidFill>
            <a:schemeClr val="accent1"/>
          </a:solidFill>
        </p:spPr>
        <p:txBody>
          <a:bodyPr wrap="square" lIns="0" tIns="0" rIns="0" bIns="0" rtlCol="0"/>
          <a:lstStyle/>
          <a:p>
            <a:pPr defTabSz="514350"/>
            <a:endParaRPr sz="1013" kern="0">
              <a:solidFill>
                <a:schemeClr val="accent1"/>
              </a:solidFill>
            </a:endParaRPr>
          </a:p>
        </p:txBody>
      </p:sp>
      <p:sp>
        <p:nvSpPr>
          <p:cNvPr id="8" name="object 8"/>
          <p:cNvSpPr/>
          <p:nvPr/>
        </p:nvSpPr>
        <p:spPr>
          <a:xfrm>
            <a:off x="3070370" y="3203172"/>
            <a:ext cx="4557713" cy="58222"/>
          </a:xfrm>
          <a:custGeom>
            <a:avLst/>
            <a:gdLst/>
            <a:ahLst/>
            <a:cxnLst/>
            <a:rect l="l" t="t" r="r" b="b"/>
            <a:pathLst>
              <a:path w="8102600" h="103504">
                <a:moveTo>
                  <a:pt x="8043689" y="0"/>
                </a:moveTo>
                <a:lnTo>
                  <a:pt x="8039677" y="266"/>
                </a:lnTo>
                <a:lnTo>
                  <a:pt x="8035060" y="5546"/>
                </a:lnTo>
                <a:lnTo>
                  <a:pt x="8035326" y="9558"/>
                </a:lnTo>
                <a:lnTo>
                  <a:pt x="8076046" y="45187"/>
                </a:lnTo>
                <a:lnTo>
                  <a:pt x="8092993" y="45187"/>
                </a:lnTo>
                <a:lnTo>
                  <a:pt x="8092993" y="57887"/>
                </a:lnTo>
                <a:lnTo>
                  <a:pt x="8076047" y="57887"/>
                </a:lnTo>
                <a:lnTo>
                  <a:pt x="8035326" y="93518"/>
                </a:lnTo>
                <a:lnTo>
                  <a:pt x="8035060" y="97529"/>
                </a:lnTo>
                <a:lnTo>
                  <a:pt x="8039677" y="102809"/>
                </a:lnTo>
                <a:lnTo>
                  <a:pt x="8043689" y="103075"/>
                </a:lnTo>
                <a:lnTo>
                  <a:pt x="8095333" y="57887"/>
                </a:lnTo>
                <a:lnTo>
                  <a:pt x="8092993" y="57887"/>
                </a:lnTo>
                <a:lnTo>
                  <a:pt x="8095335" y="57886"/>
                </a:lnTo>
                <a:lnTo>
                  <a:pt x="8102591" y="51537"/>
                </a:lnTo>
                <a:lnTo>
                  <a:pt x="8043689" y="0"/>
                </a:lnTo>
                <a:close/>
              </a:path>
              <a:path w="8102600" h="103504">
                <a:moveTo>
                  <a:pt x="8083304" y="51537"/>
                </a:moveTo>
                <a:lnTo>
                  <a:pt x="8076047" y="57887"/>
                </a:lnTo>
                <a:lnTo>
                  <a:pt x="8092993" y="57887"/>
                </a:lnTo>
                <a:lnTo>
                  <a:pt x="8092993" y="56316"/>
                </a:lnTo>
                <a:lnTo>
                  <a:pt x="8088765" y="56316"/>
                </a:lnTo>
                <a:lnTo>
                  <a:pt x="8083304" y="51537"/>
                </a:lnTo>
                <a:close/>
              </a:path>
              <a:path w="8102600" h="103504">
                <a:moveTo>
                  <a:pt x="0" y="45186"/>
                </a:moveTo>
                <a:lnTo>
                  <a:pt x="0" y="57886"/>
                </a:lnTo>
                <a:lnTo>
                  <a:pt x="8076048" y="57886"/>
                </a:lnTo>
                <a:lnTo>
                  <a:pt x="8083304" y="51537"/>
                </a:lnTo>
                <a:lnTo>
                  <a:pt x="8076046" y="45187"/>
                </a:lnTo>
                <a:lnTo>
                  <a:pt x="0" y="45186"/>
                </a:lnTo>
                <a:close/>
              </a:path>
              <a:path w="8102600" h="103504">
                <a:moveTo>
                  <a:pt x="8088765" y="46758"/>
                </a:moveTo>
                <a:lnTo>
                  <a:pt x="8083304" y="51537"/>
                </a:lnTo>
                <a:lnTo>
                  <a:pt x="8088765" y="56316"/>
                </a:lnTo>
                <a:lnTo>
                  <a:pt x="8088765" y="46758"/>
                </a:lnTo>
                <a:close/>
              </a:path>
              <a:path w="8102600" h="103504">
                <a:moveTo>
                  <a:pt x="8092993" y="46758"/>
                </a:moveTo>
                <a:lnTo>
                  <a:pt x="8088765" y="46758"/>
                </a:lnTo>
                <a:lnTo>
                  <a:pt x="8088765" y="56316"/>
                </a:lnTo>
                <a:lnTo>
                  <a:pt x="8092993" y="56316"/>
                </a:lnTo>
                <a:lnTo>
                  <a:pt x="8092993" y="46758"/>
                </a:lnTo>
                <a:close/>
              </a:path>
              <a:path w="8102600" h="103504">
                <a:moveTo>
                  <a:pt x="8076046" y="45187"/>
                </a:moveTo>
                <a:lnTo>
                  <a:pt x="8083304" y="51537"/>
                </a:lnTo>
                <a:lnTo>
                  <a:pt x="8088765" y="46758"/>
                </a:lnTo>
                <a:lnTo>
                  <a:pt x="8092993" y="46758"/>
                </a:lnTo>
                <a:lnTo>
                  <a:pt x="8092993" y="45187"/>
                </a:lnTo>
                <a:lnTo>
                  <a:pt x="8076046" y="45187"/>
                </a:lnTo>
                <a:close/>
              </a:path>
            </a:pathLst>
          </a:custGeom>
          <a:solidFill>
            <a:schemeClr val="accent1"/>
          </a:solidFill>
        </p:spPr>
        <p:txBody>
          <a:bodyPr wrap="square" lIns="0" tIns="0" rIns="0" bIns="0" rtlCol="0"/>
          <a:lstStyle/>
          <a:p>
            <a:pPr defTabSz="514350"/>
            <a:endParaRPr sz="1013" kern="0">
              <a:solidFill>
                <a:schemeClr val="accent1"/>
              </a:solidFill>
            </a:endParaRPr>
          </a:p>
        </p:txBody>
      </p:sp>
      <p:sp>
        <p:nvSpPr>
          <p:cNvPr id="12" name="Title 11">
            <a:extLst>
              <a:ext uri="{FF2B5EF4-FFF2-40B4-BE49-F238E27FC236}">
                <a16:creationId xmlns:a16="http://schemas.microsoft.com/office/drawing/2014/main" id="{B367298C-FD11-A2E2-BCD6-6C81D181BBA4}"/>
              </a:ext>
            </a:extLst>
          </p:cNvPr>
          <p:cNvSpPr>
            <a:spLocks noGrp="1"/>
          </p:cNvSpPr>
          <p:nvPr>
            <p:ph type="title"/>
          </p:nvPr>
        </p:nvSpPr>
        <p:spPr/>
        <p:txBody>
          <a:bodyPr/>
          <a:lstStyle/>
          <a:p>
            <a:r>
              <a:rPr lang="en-US" dirty="0"/>
              <a:t>Pretraining</a:t>
            </a:r>
          </a:p>
        </p:txBody>
      </p:sp>
      <p:sp>
        <p:nvSpPr>
          <p:cNvPr id="13" name="TextBox 12">
            <a:extLst>
              <a:ext uri="{FF2B5EF4-FFF2-40B4-BE49-F238E27FC236}">
                <a16:creationId xmlns:a16="http://schemas.microsoft.com/office/drawing/2014/main" id="{4462C801-EB8C-B167-D98C-7BBD36605111}"/>
              </a:ext>
            </a:extLst>
          </p:cNvPr>
          <p:cNvSpPr txBox="1"/>
          <p:nvPr/>
        </p:nvSpPr>
        <p:spPr>
          <a:xfrm>
            <a:off x="1143001" y="3379857"/>
            <a:ext cx="2048061" cy="694485"/>
          </a:xfrm>
          <a:prstGeom prst="rect">
            <a:avLst/>
          </a:prstGeom>
          <a:noFill/>
        </p:spPr>
        <p:txBody>
          <a:bodyPr wrap="square" rtlCol="0">
            <a:spAutoFit/>
          </a:bodyPr>
          <a:lstStyle/>
          <a:p>
            <a:pPr marL="7144" defTabSz="514350">
              <a:lnSpc>
                <a:spcPts val="1201"/>
              </a:lnSpc>
              <a:spcBef>
                <a:spcPts val="757"/>
              </a:spcBef>
            </a:pPr>
            <a:r>
              <a:rPr lang="en-US" sz="900" b="1" kern="0" dirty="0">
                <a:solidFill>
                  <a:srgbClr val="8DE971"/>
                </a:solidFill>
                <a:cs typeface="Segoe UI Semibold"/>
              </a:rPr>
              <a:t>Green</a:t>
            </a:r>
            <a:r>
              <a:rPr lang="en-US" sz="900" b="1" kern="0" spc="-23" dirty="0">
                <a:solidFill>
                  <a:srgbClr val="8DE971"/>
                </a:solidFill>
                <a:cs typeface="Segoe UI Semibold"/>
              </a:rPr>
              <a:t> </a:t>
            </a:r>
            <a:r>
              <a:rPr lang="en-US" sz="900" kern="0" dirty="0">
                <a:solidFill>
                  <a:schemeClr val="accent1"/>
                </a:solidFill>
                <a:cs typeface="Segoe UI"/>
              </a:rPr>
              <a:t>=</a:t>
            </a:r>
            <a:r>
              <a:rPr lang="en-US" sz="900" kern="0" spc="-11" dirty="0">
                <a:solidFill>
                  <a:schemeClr val="accent1"/>
                </a:solidFill>
                <a:cs typeface="Segoe UI"/>
              </a:rPr>
              <a:t> </a:t>
            </a:r>
            <a:r>
              <a:rPr lang="en-US" sz="900" kern="0" dirty="0">
                <a:solidFill>
                  <a:schemeClr val="accent1"/>
                </a:solidFill>
                <a:cs typeface="Segoe UI"/>
              </a:rPr>
              <a:t>a</a:t>
            </a:r>
            <a:r>
              <a:rPr lang="en-US" sz="900" kern="0" spc="-17" dirty="0">
                <a:solidFill>
                  <a:schemeClr val="accent1"/>
                </a:solidFill>
                <a:cs typeface="Segoe UI"/>
              </a:rPr>
              <a:t> </a:t>
            </a:r>
            <a:r>
              <a:rPr lang="en-US" sz="900" kern="0" dirty="0">
                <a:solidFill>
                  <a:schemeClr val="accent1"/>
                </a:solidFill>
                <a:cs typeface="Segoe UI"/>
              </a:rPr>
              <a:t>random</a:t>
            </a:r>
            <a:r>
              <a:rPr lang="en-US" sz="900" kern="0" spc="-17" dirty="0">
                <a:solidFill>
                  <a:schemeClr val="accent1"/>
                </a:solidFill>
                <a:cs typeface="Segoe UI"/>
              </a:rPr>
              <a:t> </a:t>
            </a:r>
            <a:r>
              <a:rPr lang="en-US" sz="900" kern="0" dirty="0">
                <a:solidFill>
                  <a:schemeClr val="accent1"/>
                </a:solidFill>
                <a:cs typeface="Segoe UI"/>
              </a:rPr>
              <a:t>highlighted</a:t>
            </a:r>
            <a:r>
              <a:rPr lang="en-US" sz="900" kern="0" spc="-11" dirty="0">
                <a:solidFill>
                  <a:schemeClr val="accent1"/>
                </a:solidFill>
                <a:cs typeface="Segoe UI"/>
              </a:rPr>
              <a:t> </a:t>
            </a:r>
            <a:r>
              <a:rPr lang="en-US" sz="900" kern="0" spc="-6" dirty="0">
                <a:solidFill>
                  <a:schemeClr val="accent1"/>
                </a:solidFill>
                <a:cs typeface="Segoe UI"/>
              </a:rPr>
              <a:t>token</a:t>
            </a:r>
            <a:endParaRPr lang="en-US" sz="900" kern="0" dirty="0">
              <a:solidFill>
                <a:schemeClr val="accent1"/>
              </a:solidFill>
              <a:cs typeface="Segoe UI"/>
            </a:endParaRPr>
          </a:p>
          <a:p>
            <a:pPr marL="7144" defTabSz="514350">
              <a:lnSpc>
                <a:spcPts val="1201"/>
              </a:lnSpc>
            </a:pPr>
            <a:r>
              <a:rPr lang="en-US" sz="900" b="1" kern="0" spc="-6" dirty="0">
                <a:solidFill>
                  <a:srgbClr val="FFE399"/>
                </a:solidFill>
                <a:cs typeface="Segoe UI Semibold"/>
              </a:rPr>
              <a:t>Yellow</a:t>
            </a:r>
            <a:r>
              <a:rPr lang="en-US" sz="900" b="1" kern="0" spc="-23" dirty="0">
                <a:solidFill>
                  <a:srgbClr val="FFE399"/>
                </a:solidFill>
                <a:cs typeface="Segoe UI Semibold"/>
              </a:rPr>
              <a:t> </a:t>
            </a:r>
            <a:r>
              <a:rPr lang="en-US" sz="900" kern="0" dirty="0">
                <a:solidFill>
                  <a:schemeClr val="accent1"/>
                </a:solidFill>
                <a:cs typeface="Segoe UI"/>
              </a:rPr>
              <a:t>=</a:t>
            </a:r>
            <a:r>
              <a:rPr lang="en-US" sz="900" kern="0" spc="-20" dirty="0">
                <a:solidFill>
                  <a:schemeClr val="accent1"/>
                </a:solidFill>
                <a:cs typeface="Segoe UI"/>
              </a:rPr>
              <a:t> </a:t>
            </a:r>
            <a:r>
              <a:rPr lang="en-US" sz="900" kern="0" dirty="0">
                <a:solidFill>
                  <a:schemeClr val="accent1"/>
                </a:solidFill>
                <a:cs typeface="Segoe UI"/>
              </a:rPr>
              <a:t>its</a:t>
            </a:r>
            <a:r>
              <a:rPr lang="en-US" sz="900" kern="0" spc="-23" dirty="0">
                <a:solidFill>
                  <a:schemeClr val="accent1"/>
                </a:solidFill>
                <a:cs typeface="Segoe UI"/>
              </a:rPr>
              <a:t> </a:t>
            </a:r>
            <a:r>
              <a:rPr lang="en-US" sz="900" kern="0" spc="-6" dirty="0">
                <a:solidFill>
                  <a:schemeClr val="accent1"/>
                </a:solidFill>
                <a:cs typeface="Segoe UI"/>
              </a:rPr>
              <a:t>context</a:t>
            </a:r>
            <a:endParaRPr lang="en-US" sz="900" kern="0" dirty="0">
              <a:solidFill>
                <a:schemeClr val="accent1"/>
              </a:solidFill>
              <a:cs typeface="Segoe UI"/>
            </a:endParaRPr>
          </a:p>
          <a:p>
            <a:pPr marL="7144" defTabSz="514350">
              <a:spcBef>
                <a:spcPts val="11"/>
              </a:spcBef>
            </a:pPr>
            <a:r>
              <a:rPr lang="en-US" sz="900" b="1" kern="0" dirty="0">
                <a:solidFill>
                  <a:srgbClr val="FF5C39"/>
                </a:solidFill>
                <a:cs typeface="Segoe UI Semibold"/>
              </a:rPr>
              <a:t>Red</a:t>
            </a:r>
            <a:r>
              <a:rPr lang="en-US" sz="900" b="1" kern="0" spc="-6" dirty="0">
                <a:solidFill>
                  <a:schemeClr val="accent1"/>
                </a:solidFill>
                <a:cs typeface="Segoe UI Semibold"/>
              </a:rPr>
              <a:t> </a:t>
            </a:r>
            <a:r>
              <a:rPr lang="en-US" sz="900" kern="0" dirty="0">
                <a:solidFill>
                  <a:schemeClr val="accent1"/>
                </a:solidFill>
                <a:cs typeface="Segoe UI"/>
              </a:rPr>
              <a:t>=</a:t>
            </a:r>
            <a:r>
              <a:rPr lang="en-US" sz="900" kern="0" spc="-8" dirty="0">
                <a:solidFill>
                  <a:schemeClr val="accent1"/>
                </a:solidFill>
                <a:cs typeface="Segoe UI"/>
              </a:rPr>
              <a:t> </a:t>
            </a:r>
            <a:r>
              <a:rPr lang="en-US" sz="900" kern="0" dirty="0">
                <a:solidFill>
                  <a:schemeClr val="accent1"/>
                </a:solidFill>
                <a:cs typeface="Segoe UI"/>
              </a:rPr>
              <a:t>its</a:t>
            </a:r>
            <a:r>
              <a:rPr lang="en-US" sz="900" kern="0" spc="-11" dirty="0">
                <a:solidFill>
                  <a:schemeClr val="accent1"/>
                </a:solidFill>
                <a:cs typeface="Segoe UI"/>
              </a:rPr>
              <a:t> </a:t>
            </a:r>
            <a:r>
              <a:rPr lang="en-US" sz="900" kern="0" spc="-6" dirty="0">
                <a:solidFill>
                  <a:schemeClr val="accent1"/>
                </a:solidFill>
                <a:cs typeface="Segoe UI"/>
              </a:rPr>
              <a:t>target</a:t>
            </a:r>
            <a:endParaRPr lang="en-US" sz="900" kern="0" dirty="0">
              <a:solidFill>
                <a:schemeClr val="accent1"/>
              </a:solidFill>
              <a:cs typeface="Segoe UI"/>
            </a:endParaRPr>
          </a:p>
          <a:p>
            <a:endParaRPr lang="en-US" sz="1013" dirty="0"/>
          </a:p>
        </p:txBody>
      </p:sp>
      <p:sp>
        <p:nvSpPr>
          <p:cNvPr id="14" name="object 22">
            <a:extLst>
              <a:ext uri="{FF2B5EF4-FFF2-40B4-BE49-F238E27FC236}">
                <a16:creationId xmlns:a16="http://schemas.microsoft.com/office/drawing/2014/main" id="{22AD6A6D-C4F2-9331-DED5-BF3047AE5FE1}"/>
              </a:ext>
            </a:extLst>
          </p:cNvPr>
          <p:cNvSpPr txBox="1"/>
          <p:nvPr/>
        </p:nvSpPr>
        <p:spPr>
          <a:xfrm>
            <a:off x="5613763" y="1548657"/>
            <a:ext cx="1633061" cy="425598"/>
          </a:xfrm>
          <a:prstGeom prst="rect">
            <a:avLst/>
          </a:prstGeom>
        </p:spPr>
        <p:txBody>
          <a:bodyPr vert="horz" wrap="square" lIns="0" tIns="7144" rIns="0" bIns="0" rtlCol="0">
            <a:spAutoFit/>
          </a:bodyPr>
          <a:lstStyle/>
          <a:p>
            <a:pPr marL="7144" defTabSz="514350">
              <a:lnSpc>
                <a:spcPts val="1075"/>
              </a:lnSpc>
              <a:spcBef>
                <a:spcPts val="56"/>
              </a:spcBef>
            </a:pPr>
            <a:r>
              <a:rPr sz="900" b="1" kern="0" dirty="0">
                <a:solidFill>
                  <a:srgbClr val="06161F"/>
                </a:solidFill>
                <a:cs typeface="Segoe UI Semibold"/>
              </a:rPr>
              <a:t>50,257</a:t>
            </a:r>
            <a:r>
              <a:rPr sz="900" b="1" kern="0" spc="-11" dirty="0">
                <a:solidFill>
                  <a:srgbClr val="06161F"/>
                </a:solidFill>
                <a:cs typeface="Segoe UI Semibold"/>
              </a:rPr>
              <a:t> </a:t>
            </a:r>
            <a:r>
              <a:rPr sz="900" b="1" kern="0" spc="-6" dirty="0">
                <a:solidFill>
                  <a:srgbClr val="06161F"/>
                </a:solidFill>
                <a:cs typeface="Segoe UI Semibold"/>
              </a:rPr>
              <a:t>numbers</a:t>
            </a:r>
            <a:endParaRPr sz="900" kern="0" dirty="0">
              <a:solidFill>
                <a:sysClr val="windowText" lastClr="000000"/>
              </a:solidFill>
              <a:cs typeface="Segoe UI Semibold"/>
            </a:endParaRPr>
          </a:p>
          <a:p>
            <a:pPr marL="7144" marR="2858" defTabSz="514350">
              <a:lnSpc>
                <a:spcPts val="1069"/>
              </a:lnSpc>
              <a:spcBef>
                <a:spcPts val="37"/>
              </a:spcBef>
            </a:pPr>
            <a:r>
              <a:rPr sz="900" kern="0" dirty="0">
                <a:solidFill>
                  <a:schemeClr val="accent1"/>
                </a:solidFill>
                <a:cs typeface="Segoe UI"/>
              </a:rPr>
              <a:t>(probabilities</a:t>
            </a:r>
            <a:r>
              <a:rPr sz="900" kern="0" spc="-23" dirty="0">
                <a:solidFill>
                  <a:schemeClr val="accent1"/>
                </a:solidFill>
                <a:cs typeface="Segoe UI"/>
              </a:rPr>
              <a:t> </a:t>
            </a:r>
            <a:r>
              <a:rPr sz="900" kern="0" dirty="0">
                <a:solidFill>
                  <a:schemeClr val="accent1"/>
                </a:solidFill>
                <a:cs typeface="Segoe UI"/>
              </a:rPr>
              <a:t>for</a:t>
            </a:r>
            <a:r>
              <a:rPr sz="900" kern="0" spc="-17" dirty="0">
                <a:solidFill>
                  <a:schemeClr val="accent1"/>
                </a:solidFill>
                <a:cs typeface="Segoe UI"/>
              </a:rPr>
              <a:t> </a:t>
            </a:r>
            <a:r>
              <a:rPr sz="900" kern="0" dirty="0">
                <a:solidFill>
                  <a:schemeClr val="accent1"/>
                </a:solidFill>
                <a:cs typeface="Segoe UI"/>
              </a:rPr>
              <a:t>the</a:t>
            </a:r>
            <a:r>
              <a:rPr sz="900" kern="0" spc="-17" dirty="0">
                <a:solidFill>
                  <a:schemeClr val="accent1"/>
                </a:solidFill>
                <a:cs typeface="Segoe UI"/>
              </a:rPr>
              <a:t> </a:t>
            </a:r>
            <a:r>
              <a:rPr sz="900" kern="0" dirty="0">
                <a:solidFill>
                  <a:schemeClr val="accent1"/>
                </a:solidFill>
                <a:cs typeface="Segoe UI"/>
              </a:rPr>
              <a:t>next</a:t>
            </a:r>
            <a:r>
              <a:rPr sz="900" kern="0" spc="-23" dirty="0">
                <a:solidFill>
                  <a:schemeClr val="accent1"/>
                </a:solidFill>
                <a:cs typeface="Segoe UI"/>
              </a:rPr>
              <a:t> </a:t>
            </a:r>
            <a:r>
              <a:rPr sz="900" kern="0" spc="-6" dirty="0">
                <a:solidFill>
                  <a:schemeClr val="accent1"/>
                </a:solidFill>
                <a:cs typeface="Segoe UI"/>
              </a:rPr>
              <a:t>token) </a:t>
            </a:r>
            <a:r>
              <a:rPr sz="900" kern="0" dirty="0">
                <a:solidFill>
                  <a:schemeClr val="accent1"/>
                </a:solidFill>
                <a:cs typeface="Segoe UI"/>
              </a:rPr>
              <a:t>correct</a:t>
            </a:r>
            <a:r>
              <a:rPr sz="900" kern="0" spc="-20" dirty="0">
                <a:solidFill>
                  <a:schemeClr val="accent1"/>
                </a:solidFill>
                <a:cs typeface="Segoe UI"/>
              </a:rPr>
              <a:t> </a:t>
            </a:r>
            <a:r>
              <a:rPr sz="900" kern="0" dirty="0">
                <a:solidFill>
                  <a:schemeClr val="accent1"/>
                </a:solidFill>
                <a:cs typeface="Segoe UI"/>
              </a:rPr>
              <a:t>index</a:t>
            </a:r>
            <a:r>
              <a:rPr sz="900" kern="0" spc="-11" dirty="0">
                <a:solidFill>
                  <a:schemeClr val="accent1"/>
                </a:solidFill>
                <a:cs typeface="Segoe UI"/>
              </a:rPr>
              <a:t> </a:t>
            </a:r>
            <a:r>
              <a:rPr sz="900" kern="0" dirty="0">
                <a:solidFill>
                  <a:schemeClr val="accent1"/>
                </a:solidFill>
                <a:cs typeface="Segoe UI"/>
              </a:rPr>
              <a:t>(label):</a:t>
            </a:r>
            <a:r>
              <a:rPr sz="900" kern="0" spc="-11" dirty="0">
                <a:solidFill>
                  <a:schemeClr val="accent1"/>
                </a:solidFill>
                <a:cs typeface="Segoe UI"/>
              </a:rPr>
              <a:t> </a:t>
            </a:r>
            <a:r>
              <a:rPr sz="900" b="1" kern="0" spc="-14" dirty="0">
                <a:solidFill>
                  <a:srgbClr val="F4364C"/>
                </a:solidFill>
                <a:cs typeface="Segoe UI Semibold"/>
              </a:rPr>
              <a:t>513</a:t>
            </a:r>
            <a:endParaRPr sz="900" kern="0" dirty="0">
              <a:solidFill>
                <a:sysClr val="windowText" lastClr="000000"/>
              </a:solidFill>
              <a:cs typeface="Segoe UI Semibold"/>
            </a:endParaRPr>
          </a:p>
        </p:txBody>
      </p:sp>
      <p:pic>
        <p:nvPicPr>
          <p:cNvPr id="15" name="object 24">
            <a:extLst>
              <a:ext uri="{FF2B5EF4-FFF2-40B4-BE49-F238E27FC236}">
                <a16:creationId xmlns:a16="http://schemas.microsoft.com/office/drawing/2014/main" id="{0B8CBE58-0C8F-335A-0F2C-019307B4AF9F}"/>
              </a:ext>
            </a:extLst>
          </p:cNvPr>
          <p:cNvPicPr/>
          <p:nvPr/>
        </p:nvPicPr>
        <p:blipFill>
          <a:blip r:embed="rId2" cstate="print"/>
          <a:stretch>
            <a:fillRect/>
          </a:stretch>
        </p:blipFill>
        <p:spPr>
          <a:xfrm>
            <a:off x="4846547" y="1431799"/>
            <a:ext cx="721433" cy="484748"/>
          </a:xfrm>
          <a:prstGeom prst="rect">
            <a:avLst/>
          </a:prstGeom>
        </p:spPr>
      </p:pic>
      <p:grpSp>
        <p:nvGrpSpPr>
          <p:cNvPr id="16" name="object 15">
            <a:extLst>
              <a:ext uri="{FF2B5EF4-FFF2-40B4-BE49-F238E27FC236}">
                <a16:creationId xmlns:a16="http://schemas.microsoft.com/office/drawing/2014/main" id="{59456F90-71EC-D26B-A4E1-492F00E46811}"/>
              </a:ext>
            </a:extLst>
          </p:cNvPr>
          <p:cNvGrpSpPr/>
          <p:nvPr/>
        </p:nvGrpSpPr>
        <p:grpSpPr>
          <a:xfrm>
            <a:off x="5324588" y="2003109"/>
            <a:ext cx="170021" cy="1781291"/>
            <a:chOff x="7409688" y="1554479"/>
            <a:chExt cx="302260" cy="4087495"/>
          </a:xfrm>
        </p:grpSpPr>
        <p:pic>
          <p:nvPicPr>
            <p:cNvPr id="17" name="object 16">
              <a:extLst>
                <a:ext uri="{FF2B5EF4-FFF2-40B4-BE49-F238E27FC236}">
                  <a16:creationId xmlns:a16="http://schemas.microsoft.com/office/drawing/2014/main" id="{916C47DD-A0D6-9783-7F8B-710AA6DB8B50}"/>
                </a:ext>
              </a:extLst>
            </p:cNvPr>
            <p:cNvPicPr/>
            <p:nvPr/>
          </p:nvPicPr>
          <p:blipFill>
            <a:blip r:embed="rId3" cstate="print"/>
            <a:stretch>
              <a:fillRect/>
            </a:stretch>
          </p:blipFill>
          <p:spPr>
            <a:xfrm>
              <a:off x="7409688" y="1554479"/>
              <a:ext cx="301751" cy="4087368"/>
            </a:xfrm>
            <a:prstGeom prst="rect">
              <a:avLst/>
            </a:prstGeom>
          </p:spPr>
        </p:pic>
        <p:sp>
          <p:nvSpPr>
            <p:cNvPr id="18" name="object 17">
              <a:extLst>
                <a:ext uri="{FF2B5EF4-FFF2-40B4-BE49-F238E27FC236}">
                  <a16:creationId xmlns:a16="http://schemas.microsoft.com/office/drawing/2014/main" id="{1896B526-EC6A-44E8-4423-064F3D661F8F}"/>
                </a:ext>
              </a:extLst>
            </p:cNvPr>
            <p:cNvSpPr/>
            <p:nvPr/>
          </p:nvSpPr>
          <p:spPr>
            <a:xfrm>
              <a:off x="7411481" y="1615145"/>
              <a:ext cx="117475" cy="3871595"/>
            </a:xfrm>
            <a:custGeom>
              <a:avLst/>
              <a:gdLst/>
              <a:ahLst/>
              <a:cxnLst/>
              <a:rect l="l" t="t" r="r" b="b"/>
              <a:pathLst>
                <a:path w="117475" h="3871595">
                  <a:moveTo>
                    <a:pt x="58626" y="38571"/>
                  </a:moveTo>
                  <a:lnTo>
                    <a:pt x="45926" y="53085"/>
                  </a:lnTo>
                  <a:lnTo>
                    <a:pt x="45925" y="3871254"/>
                  </a:lnTo>
                  <a:lnTo>
                    <a:pt x="71325" y="3871254"/>
                  </a:lnTo>
                  <a:lnTo>
                    <a:pt x="71326" y="53085"/>
                  </a:lnTo>
                  <a:lnTo>
                    <a:pt x="58626" y="38571"/>
                  </a:lnTo>
                  <a:close/>
                </a:path>
                <a:path w="117475" h="3871595">
                  <a:moveTo>
                    <a:pt x="58627" y="0"/>
                  </a:moveTo>
                  <a:lnTo>
                    <a:pt x="0" y="67001"/>
                  </a:lnTo>
                  <a:lnTo>
                    <a:pt x="534" y="75025"/>
                  </a:lnTo>
                  <a:lnTo>
                    <a:pt x="11092" y="84261"/>
                  </a:lnTo>
                  <a:lnTo>
                    <a:pt x="19116" y="83727"/>
                  </a:lnTo>
                  <a:lnTo>
                    <a:pt x="45926" y="53086"/>
                  </a:lnTo>
                  <a:lnTo>
                    <a:pt x="45927" y="19221"/>
                  </a:lnTo>
                  <a:lnTo>
                    <a:pt x="75445" y="19221"/>
                  </a:lnTo>
                  <a:lnTo>
                    <a:pt x="58627" y="0"/>
                  </a:lnTo>
                  <a:close/>
                </a:path>
                <a:path w="117475" h="3871595">
                  <a:moveTo>
                    <a:pt x="75445" y="19221"/>
                  </a:moveTo>
                  <a:lnTo>
                    <a:pt x="71327" y="19221"/>
                  </a:lnTo>
                  <a:lnTo>
                    <a:pt x="71326" y="53086"/>
                  </a:lnTo>
                  <a:lnTo>
                    <a:pt x="98137" y="83727"/>
                  </a:lnTo>
                  <a:lnTo>
                    <a:pt x="106160" y="84261"/>
                  </a:lnTo>
                  <a:lnTo>
                    <a:pt x="116718" y="75025"/>
                  </a:lnTo>
                  <a:lnTo>
                    <a:pt x="117252" y="67001"/>
                  </a:lnTo>
                  <a:lnTo>
                    <a:pt x="75445" y="19221"/>
                  </a:lnTo>
                  <a:close/>
                </a:path>
                <a:path w="117475" h="3871595">
                  <a:moveTo>
                    <a:pt x="71327" y="27649"/>
                  </a:moveTo>
                  <a:lnTo>
                    <a:pt x="68183" y="27649"/>
                  </a:lnTo>
                  <a:lnTo>
                    <a:pt x="58626" y="38571"/>
                  </a:lnTo>
                  <a:lnTo>
                    <a:pt x="71326" y="53086"/>
                  </a:lnTo>
                  <a:lnTo>
                    <a:pt x="71327" y="27649"/>
                  </a:lnTo>
                  <a:close/>
                </a:path>
                <a:path w="117475" h="3871595">
                  <a:moveTo>
                    <a:pt x="71327" y="19221"/>
                  </a:moveTo>
                  <a:lnTo>
                    <a:pt x="45927" y="19221"/>
                  </a:lnTo>
                  <a:lnTo>
                    <a:pt x="45926" y="53085"/>
                  </a:lnTo>
                  <a:lnTo>
                    <a:pt x="58626" y="38571"/>
                  </a:lnTo>
                  <a:lnTo>
                    <a:pt x="49068" y="27649"/>
                  </a:lnTo>
                  <a:lnTo>
                    <a:pt x="71327" y="27649"/>
                  </a:lnTo>
                  <a:lnTo>
                    <a:pt x="71327" y="19221"/>
                  </a:lnTo>
                  <a:close/>
                </a:path>
                <a:path w="117475" h="3871595">
                  <a:moveTo>
                    <a:pt x="68183" y="27649"/>
                  </a:moveTo>
                  <a:lnTo>
                    <a:pt x="49068" y="27649"/>
                  </a:lnTo>
                  <a:lnTo>
                    <a:pt x="58626" y="38571"/>
                  </a:lnTo>
                  <a:lnTo>
                    <a:pt x="68183" y="27649"/>
                  </a:lnTo>
                  <a:close/>
                </a:path>
              </a:pathLst>
            </a:custGeom>
            <a:solidFill>
              <a:srgbClr val="8DE971"/>
            </a:solidFill>
          </p:spPr>
          <p:txBody>
            <a:bodyPr wrap="square" lIns="0" tIns="0" rIns="0" bIns="0" rtlCol="0"/>
            <a:lstStyle/>
            <a:p>
              <a:pPr defTabSz="514350"/>
              <a:endParaRPr sz="1013" kern="0">
                <a:solidFill>
                  <a:sysClr val="windowText" lastClr="000000"/>
                </a:solidFill>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D5B7CB-514D-1C10-B7B5-A39E180895CA}"/>
              </a:ext>
            </a:extLst>
          </p:cNvPr>
          <p:cNvSpPr>
            <a:spLocks noGrp="1"/>
          </p:cNvSpPr>
          <p:nvPr>
            <p:ph type="title"/>
          </p:nvPr>
        </p:nvSpPr>
        <p:spPr/>
        <p:txBody>
          <a:bodyPr/>
          <a:lstStyle/>
          <a:p>
            <a:r>
              <a:rPr lang="en-US" dirty="0"/>
              <a:t>Training Process</a:t>
            </a:r>
          </a:p>
        </p:txBody>
      </p:sp>
      <p:sp>
        <p:nvSpPr>
          <p:cNvPr id="4" name="Slide Number Placeholder 3">
            <a:extLst>
              <a:ext uri="{FF2B5EF4-FFF2-40B4-BE49-F238E27FC236}">
                <a16:creationId xmlns:a16="http://schemas.microsoft.com/office/drawing/2014/main" id="{F064E061-B07A-7975-43BE-2B46ECE65BBA}"/>
              </a:ext>
            </a:extLst>
          </p:cNvPr>
          <p:cNvSpPr>
            <a:spLocks noGrp="1"/>
          </p:cNvSpPr>
          <p:nvPr>
            <p:ph type="sldNum" sz="quarter" idx="4"/>
          </p:nvPr>
        </p:nvSpPr>
        <p:spPr/>
        <p:txBody>
          <a:bodyPr/>
          <a:lstStyle/>
          <a:p>
            <a:fld id="{6DAB3F6F-6A30-410C-8DAB-3E7769D71CBC}" type="slidenum">
              <a:rPr lang="en-US" smtClean="0"/>
              <a:pPr/>
              <a:t>13</a:t>
            </a:fld>
            <a:endParaRPr lang="en-US" dirty="0"/>
          </a:p>
        </p:txBody>
      </p:sp>
      <p:pic>
        <p:nvPicPr>
          <p:cNvPr id="7" name="object 5">
            <a:extLst>
              <a:ext uri="{FF2B5EF4-FFF2-40B4-BE49-F238E27FC236}">
                <a16:creationId xmlns:a16="http://schemas.microsoft.com/office/drawing/2014/main" id="{1FFE8BC0-153C-E7C3-C5F4-BE7219BF9646}"/>
              </a:ext>
            </a:extLst>
          </p:cNvPr>
          <p:cNvPicPr/>
          <p:nvPr/>
        </p:nvPicPr>
        <p:blipFill>
          <a:blip r:embed="rId2" cstate="print"/>
          <a:stretch>
            <a:fillRect/>
          </a:stretch>
        </p:blipFill>
        <p:spPr>
          <a:xfrm>
            <a:off x="1488523" y="1268951"/>
            <a:ext cx="2635187" cy="2876931"/>
          </a:xfrm>
          <a:prstGeom prst="rect">
            <a:avLst/>
          </a:prstGeom>
        </p:spPr>
      </p:pic>
      <p:sp>
        <p:nvSpPr>
          <p:cNvPr id="9" name="object 7">
            <a:extLst>
              <a:ext uri="{FF2B5EF4-FFF2-40B4-BE49-F238E27FC236}">
                <a16:creationId xmlns:a16="http://schemas.microsoft.com/office/drawing/2014/main" id="{F483BA92-8820-AD1D-2EAE-EB0E5338311D}"/>
              </a:ext>
            </a:extLst>
          </p:cNvPr>
          <p:cNvSpPr/>
          <p:nvPr/>
        </p:nvSpPr>
        <p:spPr>
          <a:xfrm>
            <a:off x="1485900" y="1283909"/>
            <a:ext cx="2551034" cy="2793563"/>
          </a:xfrm>
          <a:custGeom>
            <a:avLst/>
            <a:gdLst/>
            <a:ahLst/>
            <a:cxnLst/>
            <a:rect l="l" t="t" r="r" b="b"/>
            <a:pathLst>
              <a:path w="4535170" h="4966335">
                <a:moveTo>
                  <a:pt x="0" y="85303"/>
                </a:moveTo>
                <a:lnTo>
                  <a:pt x="6703" y="52099"/>
                </a:lnTo>
                <a:lnTo>
                  <a:pt x="24984" y="24984"/>
                </a:lnTo>
                <a:lnTo>
                  <a:pt x="52099" y="6703"/>
                </a:lnTo>
                <a:lnTo>
                  <a:pt x="85303" y="0"/>
                </a:lnTo>
                <a:lnTo>
                  <a:pt x="4449734" y="0"/>
                </a:lnTo>
                <a:lnTo>
                  <a:pt x="4482938" y="6703"/>
                </a:lnTo>
                <a:lnTo>
                  <a:pt x="4510053" y="24984"/>
                </a:lnTo>
                <a:lnTo>
                  <a:pt x="4528334" y="52099"/>
                </a:lnTo>
                <a:lnTo>
                  <a:pt x="4535038" y="85303"/>
                </a:lnTo>
                <a:lnTo>
                  <a:pt x="4535038" y="4880415"/>
                </a:lnTo>
                <a:lnTo>
                  <a:pt x="4528334" y="4913619"/>
                </a:lnTo>
                <a:lnTo>
                  <a:pt x="4510053" y="4940733"/>
                </a:lnTo>
                <a:lnTo>
                  <a:pt x="4482938" y="4959014"/>
                </a:lnTo>
                <a:lnTo>
                  <a:pt x="4449734" y="4965718"/>
                </a:lnTo>
                <a:lnTo>
                  <a:pt x="85303" y="4965718"/>
                </a:lnTo>
                <a:lnTo>
                  <a:pt x="52099" y="4959014"/>
                </a:lnTo>
                <a:lnTo>
                  <a:pt x="24984" y="4940733"/>
                </a:lnTo>
                <a:lnTo>
                  <a:pt x="6703" y="4913619"/>
                </a:lnTo>
                <a:lnTo>
                  <a:pt x="0" y="4880415"/>
                </a:lnTo>
                <a:lnTo>
                  <a:pt x="0" y="85303"/>
                </a:lnTo>
                <a:close/>
              </a:path>
            </a:pathLst>
          </a:custGeom>
          <a:noFill/>
          <a:ln w="19050">
            <a:solidFill>
              <a:schemeClr val="accent1"/>
            </a:solidFill>
          </a:ln>
        </p:spPr>
        <p:txBody>
          <a:bodyPr wrap="square" lIns="0" tIns="0" rIns="0" bIns="0" rtlCol="0"/>
          <a:lstStyle/>
          <a:p>
            <a:pPr defTabSz="514350"/>
            <a:endParaRPr sz="1013" kern="0">
              <a:solidFill>
                <a:schemeClr val="accent1"/>
              </a:solidFill>
            </a:endParaRPr>
          </a:p>
        </p:txBody>
      </p:sp>
      <p:sp>
        <p:nvSpPr>
          <p:cNvPr id="10" name="object 8">
            <a:extLst>
              <a:ext uri="{FF2B5EF4-FFF2-40B4-BE49-F238E27FC236}">
                <a16:creationId xmlns:a16="http://schemas.microsoft.com/office/drawing/2014/main" id="{09A315CA-D8B1-E9B4-BF31-D9C94BD0F5F0}"/>
              </a:ext>
            </a:extLst>
          </p:cNvPr>
          <p:cNvSpPr txBox="1">
            <a:spLocks/>
          </p:cNvSpPr>
          <p:nvPr/>
        </p:nvSpPr>
        <p:spPr bwMode="auto">
          <a:xfrm>
            <a:off x="1615224" y="1382679"/>
            <a:ext cx="1264801" cy="128465"/>
          </a:xfrm>
          <a:prstGeom prst="rect">
            <a:avLst/>
          </a:prstGeom>
          <a:noFill/>
          <a:ln w="9525">
            <a:noFill/>
            <a:miter lim="800000"/>
            <a:headEnd/>
            <a:tailEnd/>
          </a:ln>
        </p:spPr>
        <p:txBody>
          <a:bodyPr vert="horz" wrap="square" lIns="0" tIns="7144" rIns="0" bIns="0" numCol="1" rtlCol="0" anchor="ctr" anchorCtr="0" compatLnSpc="1">
            <a:prstTxWarp prst="textNoShape">
              <a:avLst/>
            </a:prstTxWarp>
            <a:spAutoFit/>
          </a:bodyPr>
          <a:lstStyle>
            <a:lvl1pPr algn="l" rtl="0" eaLnBrk="1" fontAlgn="base" hangingPunct="1">
              <a:spcBef>
                <a:spcPct val="0"/>
              </a:spcBef>
              <a:spcAft>
                <a:spcPct val="0"/>
              </a:spcAft>
              <a:defRPr sz="3200" b="0">
                <a:solidFill>
                  <a:schemeClr val="accent1"/>
                </a:solidFill>
                <a:latin typeface="Calibri" panose="020F0502020204030204" pitchFamily="34" charset="0"/>
                <a:ea typeface="+mj-ea"/>
                <a:cs typeface="Calibri" panose="020F0502020204030204" pitchFamily="34" charset="0"/>
              </a:defRPr>
            </a:lvl1pPr>
            <a:lvl2pPr algn="l" rtl="0" eaLnBrk="1" fontAlgn="base" hangingPunct="1">
              <a:spcBef>
                <a:spcPct val="0"/>
              </a:spcBef>
              <a:spcAft>
                <a:spcPct val="0"/>
              </a:spcAft>
              <a:defRPr sz="3600" b="1">
                <a:solidFill>
                  <a:schemeClr val="tx2"/>
                </a:solidFill>
                <a:latin typeface="Arial Narrow" pitchFamily="1" charset="0"/>
                <a:ea typeface="ヒラギノ角ゴ Pro W3" pitchFamily="1" charset="-128"/>
              </a:defRPr>
            </a:lvl2pPr>
            <a:lvl3pPr algn="l" rtl="0" eaLnBrk="1" fontAlgn="base" hangingPunct="1">
              <a:spcBef>
                <a:spcPct val="0"/>
              </a:spcBef>
              <a:spcAft>
                <a:spcPct val="0"/>
              </a:spcAft>
              <a:defRPr sz="3600" b="1">
                <a:solidFill>
                  <a:schemeClr val="tx2"/>
                </a:solidFill>
                <a:latin typeface="Arial Narrow" pitchFamily="1" charset="0"/>
                <a:ea typeface="ヒラギノ角ゴ Pro W3" pitchFamily="1" charset="-128"/>
              </a:defRPr>
            </a:lvl3pPr>
            <a:lvl4pPr algn="l" rtl="0" eaLnBrk="1" fontAlgn="base" hangingPunct="1">
              <a:spcBef>
                <a:spcPct val="0"/>
              </a:spcBef>
              <a:spcAft>
                <a:spcPct val="0"/>
              </a:spcAft>
              <a:defRPr sz="3600" b="1">
                <a:solidFill>
                  <a:schemeClr val="tx2"/>
                </a:solidFill>
                <a:latin typeface="Arial Narrow" pitchFamily="1" charset="0"/>
                <a:ea typeface="ヒラギノ角ゴ Pro W3" pitchFamily="1" charset="-128"/>
              </a:defRPr>
            </a:lvl4pPr>
            <a:lvl5pPr algn="l" rtl="0" eaLnBrk="1" fontAlgn="base" hangingPunct="1">
              <a:spcBef>
                <a:spcPct val="0"/>
              </a:spcBef>
              <a:spcAft>
                <a:spcPct val="0"/>
              </a:spcAft>
              <a:defRPr sz="3600" b="1">
                <a:solidFill>
                  <a:schemeClr val="tx2"/>
                </a:solidFill>
                <a:latin typeface="Arial Narrow" pitchFamily="1" charset="0"/>
                <a:ea typeface="ヒラギノ角ゴ Pro W3" pitchFamily="1" charset="-128"/>
              </a:defRPr>
            </a:lvl5pPr>
            <a:lvl6pPr marL="457200" algn="l" rtl="0" eaLnBrk="1" fontAlgn="base" hangingPunct="1">
              <a:spcBef>
                <a:spcPct val="0"/>
              </a:spcBef>
              <a:spcAft>
                <a:spcPct val="0"/>
              </a:spcAft>
              <a:defRPr sz="3600" b="1">
                <a:solidFill>
                  <a:schemeClr val="tx2"/>
                </a:solidFill>
                <a:latin typeface="Arial Narrow" pitchFamily="1" charset="0"/>
                <a:ea typeface="ヒラギノ角ゴ Pro W3" pitchFamily="1" charset="-128"/>
              </a:defRPr>
            </a:lvl6pPr>
            <a:lvl7pPr marL="914400" algn="l" rtl="0" eaLnBrk="1" fontAlgn="base" hangingPunct="1">
              <a:spcBef>
                <a:spcPct val="0"/>
              </a:spcBef>
              <a:spcAft>
                <a:spcPct val="0"/>
              </a:spcAft>
              <a:defRPr sz="3600" b="1">
                <a:solidFill>
                  <a:schemeClr val="tx2"/>
                </a:solidFill>
                <a:latin typeface="Arial Narrow" pitchFamily="1" charset="0"/>
                <a:ea typeface="ヒラギノ角ゴ Pro W3" pitchFamily="1" charset="-128"/>
              </a:defRPr>
            </a:lvl7pPr>
            <a:lvl8pPr marL="1371600" algn="l" rtl="0" eaLnBrk="1" fontAlgn="base" hangingPunct="1">
              <a:spcBef>
                <a:spcPct val="0"/>
              </a:spcBef>
              <a:spcAft>
                <a:spcPct val="0"/>
              </a:spcAft>
              <a:defRPr sz="3600" b="1">
                <a:solidFill>
                  <a:schemeClr val="tx2"/>
                </a:solidFill>
                <a:latin typeface="Arial Narrow" pitchFamily="1" charset="0"/>
                <a:ea typeface="ヒラギノ角ゴ Pro W3" pitchFamily="1" charset="-128"/>
              </a:defRPr>
            </a:lvl8pPr>
            <a:lvl9pPr marL="1828800" algn="l" rtl="0" eaLnBrk="1" fontAlgn="base" hangingPunct="1">
              <a:spcBef>
                <a:spcPct val="0"/>
              </a:spcBef>
              <a:spcAft>
                <a:spcPct val="0"/>
              </a:spcAft>
              <a:defRPr sz="3600" b="1">
                <a:solidFill>
                  <a:schemeClr val="tx2"/>
                </a:solidFill>
                <a:latin typeface="Arial Narrow" pitchFamily="1" charset="0"/>
                <a:ea typeface="ヒラギノ角ゴ Pro W3" pitchFamily="1" charset="-128"/>
              </a:defRPr>
            </a:lvl9pPr>
          </a:lstStyle>
          <a:p>
            <a:pPr marL="7144">
              <a:spcBef>
                <a:spcPts val="56"/>
              </a:spcBef>
            </a:pPr>
            <a:r>
              <a:rPr lang="en-US" sz="788" kern="0" spc="-6" dirty="0">
                <a:latin typeface="+mn-lt"/>
              </a:rPr>
              <a:t>Training</a:t>
            </a:r>
            <a:r>
              <a:rPr lang="en-US" sz="788" kern="0" spc="-34" dirty="0">
                <a:latin typeface="+mn-lt"/>
              </a:rPr>
              <a:t> </a:t>
            </a:r>
            <a:r>
              <a:rPr lang="en-US" sz="788" kern="0" dirty="0">
                <a:latin typeface="+mn-lt"/>
              </a:rPr>
              <a:t>data</a:t>
            </a:r>
            <a:r>
              <a:rPr lang="en-US" sz="788" kern="0" spc="-31" dirty="0">
                <a:latin typeface="+mn-lt"/>
              </a:rPr>
              <a:t> </a:t>
            </a:r>
            <a:r>
              <a:rPr lang="en-US" sz="788" kern="0" spc="-6" dirty="0">
                <a:latin typeface="+mn-lt"/>
              </a:rPr>
              <a:t>(Shakespeare)</a:t>
            </a:r>
            <a:endParaRPr lang="en-US" sz="788" kern="0" dirty="0">
              <a:latin typeface="+mn-lt"/>
            </a:endParaRPr>
          </a:p>
        </p:txBody>
      </p:sp>
      <p:pic>
        <p:nvPicPr>
          <p:cNvPr id="13" name="object 11">
            <a:extLst>
              <a:ext uri="{FF2B5EF4-FFF2-40B4-BE49-F238E27FC236}">
                <a16:creationId xmlns:a16="http://schemas.microsoft.com/office/drawing/2014/main" id="{E65198DD-B891-8DB6-FAAE-08065F81DDFB}"/>
              </a:ext>
            </a:extLst>
          </p:cNvPr>
          <p:cNvPicPr/>
          <p:nvPr/>
        </p:nvPicPr>
        <p:blipFill>
          <a:blip r:embed="rId3" cstate="print"/>
          <a:stretch>
            <a:fillRect/>
          </a:stretch>
        </p:blipFill>
        <p:spPr>
          <a:xfrm>
            <a:off x="2907285" y="4079458"/>
            <a:ext cx="1083564" cy="164592"/>
          </a:xfrm>
          <a:prstGeom prst="rect">
            <a:avLst/>
          </a:prstGeom>
        </p:spPr>
      </p:pic>
      <p:pic>
        <p:nvPicPr>
          <p:cNvPr id="14" name="object 12">
            <a:extLst>
              <a:ext uri="{FF2B5EF4-FFF2-40B4-BE49-F238E27FC236}">
                <a16:creationId xmlns:a16="http://schemas.microsoft.com/office/drawing/2014/main" id="{00A77C93-B358-ED8B-1FAB-3B023CACDE63}"/>
              </a:ext>
            </a:extLst>
          </p:cNvPr>
          <p:cNvPicPr/>
          <p:nvPr/>
        </p:nvPicPr>
        <p:blipFill>
          <a:blip r:embed="rId4" cstate="print"/>
          <a:stretch>
            <a:fillRect/>
          </a:stretch>
        </p:blipFill>
        <p:spPr>
          <a:xfrm>
            <a:off x="4788891" y="937788"/>
            <a:ext cx="2427731" cy="3245549"/>
          </a:xfrm>
          <a:prstGeom prst="rect">
            <a:avLst/>
          </a:prstGeom>
        </p:spPr>
      </p:pic>
      <p:sp>
        <p:nvSpPr>
          <p:cNvPr id="16" name="object 14">
            <a:extLst>
              <a:ext uri="{FF2B5EF4-FFF2-40B4-BE49-F238E27FC236}">
                <a16:creationId xmlns:a16="http://schemas.microsoft.com/office/drawing/2014/main" id="{754A7384-E7C0-527A-0648-283169B584E5}"/>
              </a:ext>
            </a:extLst>
          </p:cNvPr>
          <p:cNvSpPr/>
          <p:nvPr/>
        </p:nvSpPr>
        <p:spPr>
          <a:xfrm>
            <a:off x="4780703" y="928832"/>
            <a:ext cx="2343150" cy="3162539"/>
          </a:xfrm>
          <a:custGeom>
            <a:avLst/>
            <a:gdLst/>
            <a:ahLst/>
            <a:cxnLst/>
            <a:rect l="l" t="t" r="r" b="b"/>
            <a:pathLst>
              <a:path w="4165600" h="5622290">
                <a:moveTo>
                  <a:pt x="0" y="78352"/>
                </a:moveTo>
                <a:lnTo>
                  <a:pt x="6157" y="47853"/>
                </a:lnTo>
                <a:lnTo>
                  <a:pt x="22948" y="22948"/>
                </a:lnTo>
                <a:lnTo>
                  <a:pt x="47853" y="6157"/>
                </a:lnTo>
                <a:lnTo>
                  <a:pt x="78352" y="0"/>
                </a:lnTo>
                <a:lnTo>
                  <a:pt x="4087133" y="0"/>
                </a:lnTo>
                <a:lnTo>
                  <a:pt x="4117630" y="6157"/>
                </a:lnTo>
                <a:lnTo>
                  <a:pt x="4142536" y="22948"/>
                </a:lnTo>
                <a:lnTo>
                  <a:pt x="4159327" y="47853"/>
                </a:lnTo>
                <a:lnTo>
                  <a:pt x="4165485" y="78352"/>
                </a:lnTo>
                <a:lnTo>
                  <a:pt x="4165485" y="5543526"/>
                </a:lnTo>
                <a:lnTo>
                  <a:pt x="4159327" y="5574023"/>
                </a:lnTo>
                <a:lnTo>
                  <a:pt x="4142536" y="5598929"/>
                </a:lnTo>
                <a:lnTo>
                  <a:pt x="4117630" y="5615720"/>
                </a:lnTo>
                <a:lnTo>
                  <a:pt x="4087133" y="5621878"/>
                </a:lnTo>
                <a:lnTo>
                  <a:pt x="78352" y="5621878"/>
                </a:lnTo>
                <a:lnTo>
                  <a:pt x="47853" y="5615720"/>
                </a:lnTo>
                <a:lnTo>
                  <a:pt x="22948" y="5598929"/>
                </a:lnTo>
                <a:lnTo>
                  <a:pt x="6157" y="5574023"/>
                </a:lnTo>
                <a:lnTo>
                  <a:pt x="0" y="5543526"/>
                </a:lnTo>
                <a:lnTo>
                  <a:pt x="0" y="78352"/>
                </a:lnTo>
                <a:close/>
              </a:path>
            </a:pathLst>
          </a:custGeom>
          <a:ln w="19050">
            <a:solidFill>
              <a:schemeClr val="accent1"/>
            </a:solidFill>
          </a:ln>
        </p:spPr>
        <p:txBody>
          <a:bodyPr wrap="square" lIns="0" tIns="0" rIns="0" bIns="0" rtlCol="0"/>
          <a:lstStyle/>
          <a:p>
            <a:pPr defTabSz="514350"/>
            <a:endParaRPr sz="1013" kern="0">
              <a:solidFill>
                <a:schemeClr val="accent1"/>
              </a:solidFill>
            </a:endParaRPr>
          </a:p>
        </p:txBody>
      </p:sp>
      <p:grpSp>
        <p:nvGrpSpPr>
          <p:cNvPr id="33" name="Group 32">
            <a:extLst>
              <a:ext uri="{FF2B5EF4-FFF2-40B4-BE49-F238E27FC236}">
                <a16:creationId xmlns:a16="http://schemas.microsoft.com/office/drawing/2014/main" id="{D61116CA-497F-AB4C-5835-6FE1E173E870}"/>
              </a:ext>
            </a:extLst>
          </p:cNvPr>
          <p:cNvGrpSpPr/>
          <p:nvPr/>
        </p:nvGrpSpPr>
        <p:grpSpPr>
          <a:xfrm>
            <a:off x="1613597" y="1542748"/>
            <a:ext cx="1756531" cy="1139621"/>
            <a:chOff x="2255191" y="1161287"/>
            <a:chExt cx="2342041" cy="1519494"/>
          </a:xfrm>
        </p:grpSpPr>
        <p:pic>
          <p:nvPicPr>
            <p:cNvPr id="17" name="object 15">
              <a:extLst>
                <a:ext uri="{FF2B5EF4-FFF2-40B4-BE49-F238E27FC236}">
                  <a16:creationId xmlns:a16="http://schemas.microsoft.com/office/drawing/2014/main" id="{071E1FFD-D4F8-EBE7-E686-D6D17B5E2536}"/>
                </a:ext>
              </a:extLst>
            </p:cNvPr>
            <p:cNvPicPr/>
            <p:nvPr/>
          </p:nvPicPr>
          <p:blipFill>
            <a:blip r:embed="rId5" cstate="print"/>
            <a:stretch>
              <a:fillRect/>
            </a:stretch>
          </p:blipFill>
          <p:spPr>
            <a:xfrm>
              <a:off x="2274656" y="1178879"/>
              <a:ext cx="2322576" cy="1501902"/>
            </a:xfrm>
            <a:prstGeom prst="rect">
              <a:avLst/>
            </a:prstGeom>
          </p:spPr>
        </p:pic>
        <p:pic>
          <p:nvPicPr>
            <p:cNvPr id="18" name="object 16">
              <a:extLst>
                <a:ext uri="{FF2B5EF4-FFF2-40B4-BE49-F238E27FC236}">
                  <a16:creationId xmlns:a16="http://schemas.microsoft.com/office/drawing/2014/main" id="{92046B29-4278-E9B1-7057-DF5E093CA5BA}"/>
                </a:ext>
              </a:extLst>
            </p:cNvPr>
            <p:cNvPicPr/>
            <p:nvPr/>
          </p:nvPicPr>
          <p:blipFill>
            <a:blip r:embed="rId6" cstate="print"/>
            <a:stretch>
              <a:fillRect/>
            </a:stretch>
          </p:blipFill>
          <p:spPr>
            <a:xfrm>
              <a:off x="2255191" y="1161287"/>
              <a:ext cx="2226595" cy="1403613"/>
            </a:xfrm>
            <a:prstGeom prst="rect">
              <a:avLst/>
            </a:prstGeom>
          </p:spPr>
        </p:pic>
      </p:grpSp>
      <p:grpSp>
        <p:nvGrpSpPr>
          <p:cNvPr id="34" name="Group 33">
            <a:extLst>
              <a:ext uri="{FF2B5EF4-FFF2-40B4-BE49-F238E27FC236}">
                <a16:creationId xmlns:a16="http://schemas.microsoft.com/office/drawing/2014/main" id="{D625E41D-1FF6-E438-6B35-1D8C83277399}"/>
              </a:ext>
            </a:extLst>
          </p:cNvPr>
          <p:cNvGrpSpPr/>
          <p:nvPr/>
        </p:nvGrpSpPr>
        <p:grpSpPr>
          <a:xfrm>
            <a:off x="1596756" y="2823209"/>
            <a:ext cx="2425186" cy="1267457"/>
            <a:chOff x="2255191" y="2863072"/>
            <a:chExt cx="3233581" cy="1689943"/>
          </a:xfrm>
          <a:noFill/>
        </p:grpSpPr>
        <p:pic>
          <p:nvPicPr>
            <p:cNvPr id="19" name="object 17">
              <a:extLst>
                <a:ext uri="{FF2B5EF4-FFF2-40B4-BE49-F238E27FC236}">
                  <a16:creationId xmlns:a16="http://schemas.microsoft.com/office/drawing/2014/main" id="{005354D0-3830-B28F-E5B1-DE236662527A}"/>
                </a:ext>
              </a:extLst>
            </p:cNvPr>
            <p:cNvPicPr/>
            <p:nvPr/>
          </p:nvPicPr>
          <p:blipFill>
            <a:blip r:embed="rId7" cstate="print"/>
            <a:stretch>
              <a:fillRect/>
            </a:stretch>
          </p:blipFill>
          <p:spPr>
            <a:xfrm>
              <a:off x="2274656" y="2881949"/>
              <a:ext cx="3214116" cy="1671066"/>
            </a:xfrm>
            <a:prstGeom prst="rect">
              <a:avLst/>
            </a:prstGeom>
            <a:grpFill/>
          </p:spPr>
        </p:pic>
        <p:pic>
          <p:nvPicPr>
            <p:cNvPr id="20" name="object 18">
              <a:extLst>
                <a:ext uri="{FF2B5EF4-FFF2-40B4-BE49-F238E27FC236}">
                  <a16:creationId xmlns:a16="http://schemas.microsoft.com/office/drawing/2014/main" id="{DD937040-5022-ADFB-011A-FEFF9C4CD1A7}"/>
                </a:ext>
              </a:extLst>
            </p:cNvPr>
            <p:cNvPicPr/>
            <p:nvPr/>
          </p:nvPicPr>
          <p:blipFill>
            <a:blip r:embed="rId8" cstate="print"/>
            <a:stretch>
              <a:fillRect/>
            </a:stretch>
          </p:blipFill>
          <p:spPr>
            <a:xfrm>
              <a:off x="2255191" y="2863072"/>
              <a:ext cx="3118178" cy="1573084"/>
            </a:xfrm>
            <a:prstGeom prst="rect">
              <a:avLst/>
            </a:prstGeom>
            <a:grpFill/>
          </p:spPr>
        </p:pic>
      </p:grpSp>
      <p:pic>
        <p:nvPicPr>
          <p:cNvPr id="21" name="object 19">
            <a:extLst>
              <a:ext uri="{FF2B5EF4-FFF2-40B4-BE49-F238E27FC236}">
                <a16:creationId xmlns:a16="http://schemas.microsoft.com/office/drawing/2014/main" id="{DC47CBCD-6939-4188-67B0-F15236DE867F}"/>
              </a:ext>
            </a:extLst>
          </p:cNvPr>
          <p:cNvPicPr/>
          <p:nvPr/>
        </p:nvPicPr>
        <p:blipFill>
          <a:blip r:embed="rId9" cstate="print"/>
          <a:stretch>
            <a:fillRect/>
          </a:stretch>
        </p:blipFill>
        <p:spPr>
          <a:xfrm>
            <a:off x="4896903" y="1160674"/>
            <a:ext cx="2215134" cy="478345"/>
          </a:xfrm>
          <a:prstGeom prst="rect">
            <a:avLst/>
          </a:prstGeom>
        </p:spPr>
      </p:pic>
      <p:pic>
        <p:nvPicPr>
          <p:cNvPr id="22" name="object 20">
            <a:extLst>
              <a:ext uri="{FF2B5EF4-FFF2-40B4-BE49-F238E27FC236}">
                <a16:creationId xmlns:a16="http://schemas.microsoft.com/office/drawing/2014/main" id="{6ACDD9E5-858E-C35D-D46A-B8168903ACAF}"/>
              </a:ext>
            </a:extLst>
          </p:cNvPr>
          <p:cNvPicPr/>
          <p:nvPr/>
        </p:nvPicPr>
        <p:blipFill>
          <a:blip r:embed="rId10" cstate="print"/>
          <a:stretch>
            <a:fillRect/>
          </a:stretch>
        </p:blipFill>
        <p:spPr>
          <a:xfrm>
            <a:off x="4882222" y="1147481"/>
            <a:ext cx="2143171" cy="404999"/>
          </a:xfrm>
          <a:prstGeom prst="rect">
            <a:avLst/>
          </a:prstGeom>
        </p:spPr>
      </p:pic>
      <p:pic>
        <p:nvPicPr>
          <p:cNvPr id="23" name="object 21">
            <a:extLst>
              <a:ext uri="{FF2B5EF4-FFF2-40B4-BE49-F238E27FC236}">
                <a16:creationId xmlns:a16="http://schemas.microsoft.com/office/drawing/2014/main" id="{9E2D0ED7-B6A5-4367-A4B6-B550494BFB40}"/>
              </a:ext>
            </a:extLst>
          </p:cNvPr>
          <p:cNvPicPr/>
          <p:nvPr/>
        </p:nvPicPr>
        <p:blipFill>
          <a:blip r:embed="rId11" cstate="print"/>
          <a:stretch>
            <a:fillRect/>
          </a:stretch>
        </p:blipFill>
        <p:spPr>
          <a:xfrm>
            <a:off x="4896904" y="1825898"/>
            <a:ext cx="2204847" cy="636080"/>
          </a:xfrm>
          <a:prstGeom prst="rect">
            <a:avLst/>
          </a:prstGeom>
        </p:spPr>
      </p:pic>
      <p:pic>
        <p:nvPicPr>
          <p:cNvPr id="24" name="object 22">
            <a:extLst>
              <a:ext uri="{FF2B5EF4-FFF2-40B4-BE49-F238E27FC236}">
                <a16:creationId xmlns:a16="http://schemas.microsoft.com/office/drawing/2014/main" id="{A418BF13-F252-AFD5-2D6A-DC2BDA84A61C}"/>
              </a:ext>
            </a:extLst>
          </p:cNvPr>
          <p:cNvPicPr/>
          <p:nvPr/>
        </p:nvPicPr>
        <p:blipFill>
          <a:blip r:embed="rId12" cstate="print"/>
          <a:stretch>
            <a:fillRect/>
          </a:stretch>
        </p:blipFill>
        <p:spPr>
          <a:xfrm>
            <a:off x="4882222" y="1812463"/>
            <a:ext cx="2131661" cy="561926"/>
          </a:xfrm>
          <a:prstGeom prst="rect">
            <a:avLst/>
          </a:prstGeom>
        </p:spPr>
      </p:pic>
      <p:pic>
        <p:nvPicPr>
          <p:cNvPr id="25" name="object 23">
            <a:extLst>
              <a:ext uri="{FF2B5EF4-FFF2-40B4-BE49-F238E27FC236}">
                <a16:creationId xmlns:a16="http://schemas.microsoft.com/office/drawing/2014/main" id="{E7C23E14-5164-08BF-4270-E5A1BA1DF1D5}"/>
              </a:ext>
            </a:extLst>
          </p:cNvPr>
          <p:cNvPicPr/>
          <p:nvPr/>
        </p:nvPicPr>
        <p:blipFill>
          <a:blip r:embed="rId13" cstate="print"/>
          <a:stretch>
            <a:fillRect/>
          </a:stretch>
        </p:blipFill>
        <p:spPr>
          <a:xfrm>
            <a:off x="4896904" y="2654004"/>
            <a:ext cx="2192845" cy="548639"/>
          </a:xfrm>
          <a:prstGeom prst="rect">
            <a:avLst/>
          </a:prstGeom>
        </p:spPr>
      </p:pic>
      <p:pic>
        <p:nvPicPr>
          <p:cNvPr id="26" name="object 24">
            <a:extLst>
              <a:ext uri="{FF2B5EF4-FFF2-40B4-BE49-F238E27FC236}">
                <a16:creationId xmlns:a16="http://schemas.microsoft.com/office/drawing/2014/main" id="{AD15EA10-2C15-743C-48C1-528FECAA0060}"/>
              </a:ext>
            </a:extLst>
          </p:cNvPr>
          <p:cNvPicPr/>
          <p:nvPr/>
        </p:nvPicPr>
        <p:blipFill>
          <a:blip r:embed="rId14" cstate="print"/>
          <a:stretch>
            <a:fillRect/>
          </a:stretch>
        </p:blipFill>
        <p:spPr>
          <a:xfrm>
            <a:off x="4882221" y="2640325"/>
            <a:ext cx="2120152" cy="474953"/>
          </a:xfrm>
          <a:prstGeom prst="rect">
            <a:avLst/>
          </a:prstGeom>
        </p:spPr>
      </p:pic>
      <p:pic>
        <p:nvPicPr>
          <p:cNvPr id="27" name="object 25">
            <a:extLst>
              <a:ext uri="{FF2B5EF4-FFF2-40B4-BE49-F238E27FC236}">
                <a16:creationId xmlns:a16="http://schemas.microsoft.com/office/drawing/2014/main" id="{0D909FCD-1DCD-A43C-AA53-F9486C1B71BB}"/>
              </a:ext>
            </a:extLst>
          </p:cNvPr>
          <p:cNvPicPr/>
          <p:nvPr/>
        </p:nvPicPr>
        <p:blipFill>
          <a:blip r:embed="rId15" cstate="print"/>
          <a:stretch>
            <a:fillRect/>
          </a:stretch>
        </p:blipFill>
        <p:spPr>
          <a:xfrm>
            <a:off x="4896904" y="3406669"/>
            <a:ext cx="2192845" cy="603503"/>
          </a:xfrm>
          <a:prstGeom prst="rect">
            <a:avLst/>
          </a:prstGeom>
        </p:spPr>
      </p:pic>
      <p:pic>
        <p:nvPicPr>
          <p:cNvPr id="28" name="object 26">
            <a:extLst>
              <a:ext uri="{FF2B5EF4-FFF2-40B4-BE49-F238E27FC236}">
                <a16:creationId xmlns:a16="http://schemas.microsoft.com/office/drawing/2014/main" id="{04FEA3E5-B25E-B25A-5127-28D613A2ED0F}"/>
              </a:ext>
            </a:extLst>
          </p:cNvPr>
          <p:cNvPicPr/>
          <p:nvPr/>
        </p:nvPicPr>
        <p:blipFill>
          <a:blip r:embed="rId16" cstate="print"/>
          <a:stretch>
            <a:fillRect/>
          </a:stretch>
        </p:blipFill>
        <p:spPr>
          <a:xfrm>
            <a:off x="4882221" y="3392378"/>
            <a:ext cx="2120152" cy="530697"/>
          </a:xfrm>
          <a:prstGeom prst="rect">
            <a:avLst/>
          </a:prstGeom>
        </p:spPr>
      </p:pic>
      <p:sp>
        <p:nvSpPr>
          <p:cNvPr id="29" name="object 27">
            <a:extLst>
              <a:ext uri="{FF2B5EF4-FFF2-40B4-BE49-F238E27FC236}">
                <a16:creationId xmlns:a16="http://schemas.microsoft.com/office/drawing/2014/main" id="{56FA0771-D957-2DC7-6331-DE936B3E6CCB}"/>
              </a:ext>
            </a:extLst>
          </p:cNvPr>
          <p:cNvSpPr txBox="1"/>
          <p:nvPr/>
        </p:nvSpPr>
        <p:spPr>
          <a:xfrm>
            <a:off x="4882220" y="999362"/>
            <a:ext cx="1779866" cy="128465"/>
          </a:xfrm>
          <a:prstGeom prst="rect">
            <a:avLst/>
          </a:prstGeom>
        </p:spPr>
        <p:txBody>
          <a:bodyPr vert="horz" wrap="square" lIns="0" tIns="7144" rIns="0" bIns="0" rtlCol="0">
            <a:spAutoFit/>
          </a:bodyPr>
          <a:lstStyle/>
          <a:p>
            <a:pPr marL="7144" defTabSz="514350">
              <a:spcBef>
                <a:spcPts val="56"/>
              </a:spcBef>
            </a:pPr>
            <a:r>
              <a:rPr sz="788" b="1" kern="0" dirty="0">
                <a:solidFill>
                  <a:schemeClr val="accent1"/>
                </a:solidFill>
                <a:latin typeface="Segoe UI Semibold"/>
                <a:cs typeface="Segoe UI Semibold"/>
              </a:rPr>
              <a:t>Samples</a:t>
            </a:r>
            <a:r>
              <a:rPr sz="788" b="1" kern="0" spc="-23" dirty="0">
                <a:solidFill>
                  <a:schemeClr val="accent1"/>
                </a:solidFill>
                <a:latin typeface="Segoe UI Semibold"/>
                <a:cs typeface="Segoe UI Semibold"/>
              </a:rPr>
              <a:t> </a:t>
            </a:r>
            <a:r>
              <a:rPr sz="788" b="1" kern="0" dirty="0">
                <a:solidFill>
                  <a:schemeClr val="accent1"/>
                </a:solidFill>
                <a:latin typeface="Segoe UI Semibold"/>
                <a:cs typeface="Segoe UI Semibold"/>
              </a:rPr>
              <a:t>after</a:t>
            </a:r>
            <a:r>
              <a:rPr sz="788" b="1" kern="0" spc="-14" dirty="0">
                <a:solidFill>
                  <a:schemeClr val="accent1"/>
                </a:solidFill>
                <a:latin typeface="Segoe UI Semibold"/>
                <a:cs typeface="Segoe UI Semibold"/>
              </a:rPr>
              <a:t> </a:t>
            </a:r>
            <a:r>
              <a:rPr sz="788" b="1" kern="0" dirty="0">
                <a:solidFill>
                  <a:schemeClr val="accent1"/>
                </a:solidFill>
                <a:latin typeface="Segoe UI Semibold"/>
                <a:cs typeface="Segoe UI Semibold"/>
              </a:rPr>
              <a:t>250</a:t>
            </a:r>
            <a:r>
              <a:rPr sz="788" b="1" kern="0" spc="-11" dirty="0">
                <a:solidFill>
                  <a:schemeClr val="accent1"/>
                </a:solidFill>
                <a:latin typeface="Segoe UI Semibold"/>
                <a:cs typeface="Segoe UI Semibold"/>
              </a:rPr>
              <a:t> </a:t>
            </a:r>
            <a:r>
              <a:rPr sz="788" b="1" kern="0" dirty="0">
                <a:solidFill>
                  <a:schemeClr val="accent1"/>
                </a:solidFill>
                <a:latin typeface="Segoe UI Semibold"/>
                <a:cs typeface="Segoe UI Semibold"/>
              </a:rPr>
              <a:t>iterations</a:t>
            </a:r>
            <a:r>
              <a:rPr sz="788" b="1" kern="0" spc="-14" dirty="0">
                <a:solidFill>
                  <a:schemeClr val="accent1"/>
                </a:solidFill>
                <a:latin typeface="Segoe UI Semibold"/>
                <a:cs typeface="Segoe UI Semibold"/>
              </a:rPr>
              <a:t> </a:t>
            </a:r>
            <a:r>
              <a:rPr sz="788" b="1" kern="0" dirty="0">
                <a:solidFill>
                  <a:schemeClr val="accent1"/>
                </a:solidFill>
                <a:latin typeface="Segoe UI Semibold"/>
                <a:cs typeface="Segoe UI Semibold"/>
              </a:rPr>
              <a:t>of</a:t>
            </a:r>
            <a:r>
              <a:rPr sz="788" b="1" kern="0" spc="-8" dirty="0">
                <a:solidFill>
                  <a:schemeClr val="accent1"/>
                </a:solidFill>
                <a:latin typeface="Segoe UI Semibold"/>
                <a:cs typeface="Segoe UI Semibold"/>
              </a:rPr>
              <a:t> </a:t>
            </a:r>
            <a:r>
              <a:rPr sz="788" b="1" kern="0" spc="-6" dirty="0">
                <a:solidFill>
                  <a:schemeClr val="accent1"/>
                </a:solidFill>
                <a:latin typeface="Segoe UI Semibold"/>
                <a:cs typeface="Segoe UI Semibold"/>
              </a:rPr>
              <a:t>training</a:t>
            </a:r>
            <a:endParaRPr sz="788" kern="0" dirty="0">
              <a:solidFill>
                <a:schemeClr val="accent1"/>
              </a:solidFill>
              <a:latin typeface="Segoe UI Semibold"/>
              <a:cs typeface="Segoe UI Semibold"/>
            </a:endParaRPr>
          </a:p>
        </p:txBody>
      </p:sp>
      <p:sp>
        <p:nvSpPr>
          <p:cNvPr id="30" name="object 28">
            <a:extLst>
              <a:ext uri="{FF2B5EF4-FFF2-40B4-BE49-F238E27FC236}">
                <a16:creationId xmlns:a16="http://schemas.microsoft.com/office/drawing/2014/main" id="{39CC7343-F89D-1FE1-FDB5-BD087A8D4447}"/>
              </a:ext>
            </a:extLst>
          </p:cNvPr>
          <p:cNvSpPr txBox="1"/>
          <p:nvPr/>
        </p:nvSpPr>
        <p:spPr>
          <a:xfrm>
            <a:off x="4882220" y="1612171"/>
            <a:ext cx="1779866" cy="128465"/>
          </a:xfrm>
          <a:prstGeom prst="rect">
            <a:avLst/>
          </a:prstGeom>
        </p:spPr>
        <p:txBody>
          <a:bodyPr vert="horz" wrap="square" lIns="0" tIns="7144" rIns="0" bIns="0" rtlCol="0">
            <a:spAutoFit/>
          </a:bodyPr>
          <a:lstStyle/>
          <a:p>
            <a:pPr marL="7144" defTabSz="514350">
              <a:spcBef>
                <a:spcPts val="56"/>
              </a:spcBef>
            </a:pPr>
            <a:r>
              <a:rPr sz="788" b="1" kern="0" dirty="0">
                <a:solidFill>
                  <a:schemeClr val="accent1"/>
                </a:solidFill>
                <a:latin typeface="Segoe UI Semibold"/>
                <a:cs typeface="Segoe UI Semibold"/>
              </a:rPr>
              <a:t>Samples</a:t>
            </a:r>
            <a:r>
              <a:rPr sz="788" b="1" kern="0" spc="-23" dirty="0">
                <a:solidFill>
                  <a:schemeClr val="accent1"/>
                </a:solidFill>
                <a:latin typeface="Segoe UI Semibold"/>
                <a:cs typeface="Segoe UI Semibold"/>
              </a:rPr>
              <a:t> </a:t>
            </a:r>
            <a:r>
              <a:rPr sz="788" b="1" kern="0" dirty="0">
                <a:solidFill>
                  <a:schemeClr val="accent1"/>
                </a:solidFill>
                <a:latin typeface="Segoe UI Semibold"/>
                <a:cs typeface="Segoe UI Semibold"/>
              </a:rPr>
              <a:t>after</a:t>
            </a:r>
            <a:r>
              <a:rPr sz="788" b="1" kern="0" spc="-14" dirty="0">
                <a:solidFill>
                  <a:schemeClr val="accent1"/>
                </a:solidFill>
                <a:latin typeface="Segoe UI Semibold"/>
                <a:cs typeface="Segoe UI Semibold"/>
              </a:rPr>
              <a:t> </a:t>
            </a:r>
            <a:r>
              <a:rPr sz="788" b="1" kern="0" dirty="0">
                <a:solidFill>
                  <a:schemeClr val="accent1"/>
                </a:solidFill>
                <a:latin typeface="Segoe UI Semibold"/>
                <a:cs typeface="Segoe UI Semibold"/>
              </a:rPr>
              <a:t>500</a:t>
            </a:r>
            <a:r>
              <a:rPr sz="788" b="1" kern="0" spc="-11" dirty="0">
                <a:solidFill>
                  <a:schemeClr val="accent1"/>
                </a:solidFill>
                <a:latin typeface="Segoe UI Semibold"/>
                <a:cs typeface="Segoe UI Semibold"/>
              </a:rPr>
              <a:t> </a:t>
            </a:r>
            <a:r>
              <a:rPr sz="788" b="1" kern="0" dirty="0">
                <a:solidFill>
                  <a:schemeClr val="accent1"/>
                </a:solidFill>
                <a:latin typeface="Segoe UI Semibold"/>
                <a:cs typeface="Segoe UI Semibold"/>
              </a:rPr>
              <a:t>iterations</a:t>
            </a:r>
            <a:r>
              <a:rPr sz="788" b="1" kern="0" spc="-14" dirty="0">
                <a:solidFill>
                  <a:schemeClr val="accent1"/>
                </a:solidFill>
                <a:latin typeface="Segoe UI Semibold"/>
                <a:cs typeface="Segoe UI Semibold"/>
              </a:rPr>
              <a:t> </a:t>
            </a:r>
            <a:r>
              <a:rPr sz="788" b="1" kern="0" dirty="0">
                <a:solidFill>
                  <a:schemeClr val="accent1"/>
                </a:solidFill>
                <a:latin typeface="Segoe UI Semibold"/>
                <a:cs typeface="Segoe UI Semibold"/>
              </a:rPr>
              <a:t>of</a:t>
            </a:r>
            <a:r>
              <a:rPr sz="788" b="1" kern="0" spc="-8" dirty="0">
                <a:solidFill>
                  <a:schemeClr val="accent1"/>
                </a:solidFill>
                <a:latin typeface="Segoe UI Semibold"/>
                <a:cs typeface="Segoe UI Semibold"/>
              </a:rPr>
              <a:t> </a:t>
            </a:r>
            <a:r>
              <a:rPr sz="788" b="1" kern="0" spc="-6" dirty="0">
                <a:solidFill>
                  <a:schemeClr val="accent1"/>
                </a:solidFill>
                <a:latin typeface="Segoe UI Semibold"/>
                <a:cs typeface="Segoe UI Semibold"/>
              </a:rPr>
              <a:t>training</a:t>
            </a:r>
            <a:endParaRPr sz="788" kern="0" dirty="0">
              <a:solidFill>
                <a:schemeClr val="accent1"/>
              </a:solidFill>
              <a:latin typeface="Segoe UI Semibold"/>
              <a:cs typeface="Segoe UI Semibold"/>
            </a:endParaRPr>
          </a:p>
        </p:txBody>
      </p:sp>
      <p:sp>
        <p:nvSpPr>
          <p:cNvPr id="31" name="object 29">
            <a:extLst>
              <a:ext uri="{FF2B5EF4-FFF2-40B4-BE49-F238E27FC236}">
                <a16:creationId xmlns:a16="http://schemas.microsoft.com/office/drawing/2014/main" id="{54C77A59-1EA6-3725-A43D-EC8679314812}"/>
              </a:ext>
            </a:extLst>
          </p:cNvPr>
          <p:cNvSpPr txBox="1"/>
          <p:nvPr/>
        </p:nvSpPr>
        <p:spPr>
          <a:xfrm>
            <a:off x="4882221" y="2470935"/>
            <a:ext cx="1859519" cy="128465"/>
          </a:xfrm>
          <a:prstGeom prst="rect">
            <a:avLst/>
          </a:prstGeom>
        </p:spPr>
        <p:txBody>
          <a:bodyPr vert="horz" wrap="square" lIns="0" tIns="7144" rIns="0" bIns="0" rtlCol="0">
            <a:spAutoFit/>
          </a:bodyPr>
          <a:lstStyle/>
          <a:p>
            <a:pPr marL="7144" defTabSz="514350">
              <a:spcBef>
                <a:spcPts val="56"/>
              </a:spcBef>
            </a:pPr>
            <a:r>
              <a:rPr sz="788" b="1" kern="0" dirty="0">
                <a:solidFill>
                  <a:schemeClr val="accent1"/>
                </a:solidFill>
                <a:latin typeface="Segoe UI Semibold"/>
                <a:cs typeface="Segoe UI Semibold"/>
              </a:rPr>
              <a:t>Samples</a:t>
            </a:r>
            <a:r>
              <a:rPr sz="788" b="1" kern="0" spc="-17" dirty="0">
                <a:solidFill>
                  <a:schemeClr val="accent1"/>
                </a:solidFill>
                <a:latin typeface="Segoe UI Semibold"/>
                <a:cs typeface="Segoe UI Semibold"/>
              </a:rPr>
              <a:t> </a:t>
            </a:r>
            <a:r>
              <a:rPr sz="788" b="1" kern="0" dirty="0">
                <a:solidFill>
                  <a:schemeClr val="accent1"/>
                </a:solidFill>
                <a:latin typeface="Segoe UI Semibold"/>
                <a:cs typeface="Segoe UI Semibold"/>
              </a:rPr>
              <a:t>after</a:t>
            </a:r>
            <a:r>
              <a:rPr sz="788" b="1" kern="0" spc="-14" dirty="0">
                <a:solidFill>
                  <a:schemeClr val="accent1"/>
                </a:solidFill>
                <a:latin typeface="Segoe UI Semibold"/>
                <a:cs typeface="Segoe UI Semibold"/>
              </a:rPr>
              <a:t> </a:t>
            </a:r>
            <a:r>
              <a:rPr sz="788" b="1" kern="0" dirty="0">
                <a:solidFill>
                  <a:schemeClr val="accent1"/>
                </a:solidFill>
                <a:latin typeface="Segoe UI Semibold"/>
                <a:cs typeface="Segoe UI Semibold"/>
              </a:rPr>
              <a:t>5,000</a:t>
            </a:r>
            <a:r>
              <a:rPr sz="788" b="1" kern="0" spc="-17" dirty="0">
                <a:solidFill>
                  <a:schemeClr val="accent1"/>
                </a:solidFill>
                <a:latin typeface="Segoe UI Semibold"/>
                <a:cs typeface="Segoe UI Semibold"/>
              </a:rPr>
              <a:t> </a:t>
            </a:r>
            <a:r>
              <a:rPr sz="788" b="1" kern="0" dirty="0">
                <a:solidFill>
                  <a:schemeClr val="accent1"/>
                </a:solidFill>
                <a:latin typeface="Segoe UI Semibold"/>
                <a:cs typeface="Segoe UI Semibold"/>
              </a:rPr>
              <a:t>iterations</a:t>
            </a:r>
            <a:r>
              <a:rPr sz="788" b="1" kern="0" spc="-14" dirty="0">
                <a:solidFill>
                  <a:schemeClr val="accent1"/>
                </a:solidFill>
                <a:latin typeface="Segoe UI Semibold"/>
                <a:cs typeface="Segoe UI Semibold"/>
              </a:rPr>
              <a:t> </a:t>
            </a:r>
            <a:r>
              <a:rPr sz="788" b="1" kern="0" dirty="0">
                <a:solidFill>
                  <a:schemeClr val="accent1"/>
                </a:solidFill>
                <a:latin typeface="Segoe UI Semibold"/>
                <a:cs typeface="Segoe UI Semibold"/>
              </a:rPr>
              <a:t>of</a:t>
            </a:r>
            <a:r>
              <a:rPr sz="788" b="1" kern="0" spc="-8" dirty="0">
                <a:solidFill>
                  <a:schemeClr val="accent1"/>
                </a:solidFill>
                <a:latin typeface="Segoe UI Semibold"/>
                <a:cs typeface="Segoe UI Semibold"/>
              </a:rPr>
              <a:t> </a:t>
            </a:r>
            <a:r>
              <a:rPr sz="788" b="1" kern="0" spc="-6" dirty="0">
                <a:solidFill>
                  <a:schemeClr val="accent1"/>
                </a:solidFill>
                <a:latin typeface="Segoe UI Semibold"/>
                <a:cs typeface="Segoe UI Semibold"/>
              </a:rPr>
              <a:t>training</a:t>
            </a:r>
            <a:endParaRPr sz="788" kern="0" dirty="0">
              <a:solidFill>
                <a:schemeClr val="accent1"/>
              </a:solidFill>
              <a:latin typeface="Segoe UI Semibold"/>
              <a:cs typeface="Segoe UI Semibold"/>
            </a:endParaRPr>
          </a:p>
        </p:txBody>
      </p:sp>
      <p:sp>
        <p:nvSpPr>
          <p:cNvPr id="32" name="object 30">
            <a:extLst>
              <a:ext uri="{FF2B5EF4-FFF2-40B4-BE49-F238E27FC236}">
                <a16:creationId xmlns:a16="http://schemas.microsoft.com/office/drawing/2014/main" id="{96DBC874-4D89-0C66-6AD4-27B9AFC66B9B}"/>
              </a:ext>
            </a:extLst>
          </p:cNvPr>
          <p:cNvSpPr txBox="1"/>
          <p:nvPr/>
        </p:nvSpPr>
        <p:spPr>
          <a:xfrm>
            <a:off x="4896903" y="3213988"/>
            <a:ext cx="1914882" cy="128465"/>
          </a:xfrm>
          <a:prstGeom prst="rect">
            <a:avLst/>
          </a:prstGeom>
        </p:spPr>
        <p:txBody>
          <a:bodyPr vert="horz" wrap="square" lIns="0" tIns="7144" rIns="0" bIns="0" rtlCol="0">
            <a:spAutoFit/>
          </a:bodyPr>
          <a:lstStyle/>
          <a:p>
            <a:pPr marL="7144" defTabSz="514350">
              <a:spcBef>
                <a:spcPts val="56"/>
              </a:spcBef>
            </a:pPr>
            <a:r>
              <a:rPr sz="788" b="1" kern="0" dirty="0">
                <a:solidFill>
                  <a:schemeClr val="accent1"/>
                </a:solidFill>
                <a:latin typeface="Segoe UI Semibold"/>
                <a:cs typeface="Segoe UI Semibold"/>
              </a:rPr>
              <a:t>Samples</a:t>
            </a:r>
            <a:r>
              <a:rPr sz="788" b="1" kern="0" spc="-17" dirty="0">
                <a:solidFill>
                  <a:schemeClr val="accent1"/>
                </a:solidFill>
                <a:latin typeface="Segoe UI Semibold"/>
                <a:cs typeface="Segoe UI Semibold"/>
              </a:rPr>
              <a:t> </a:t>
            </a:r>
            <a:r>
              <a:rPr sz="788" b="1" kern="0" dirty="0">
                <a:solidFill>
                  <a:schemeClr val="accent1"/>
                </a:solidFill>
                <a:latin typeface="Segoe UI Semibold"/>
                <a:cs typeface="Segoe UI Semibold"/>
              </a:rPr>
              <a:t>after</a:t>
            </a:r>
            <a:r>
              <a:rPr sz="788" b="1" kern="0" spc="-17" dirty="0">
                <a:solidFill>
                  <a:schemeClr val="accent1"/>
                </a:solidFill>
                <a:latin typeface="Segoe UI Semibold"/>
                <a:cs typeface="Segoe UI Semibold"/>
              </a:rPr>
              <a:t> </a:t>
            </a:r>
            <a:r>
              <a:rPr sz="788" b="1" kern="0" dirty="0">
                <a:solidFill>
                  <a:schemeClr val="accent1"/>
                </a:solidFill>
                <a:latin typeface="Segoe UI Semibold"/>
                <a:cs typeface="Segoe UI Semibold"/>
              </a:rPr>
              <a:t>30,000</a:t>
            </a:r>
            <a:r>
              <a:rPr sz="788" b="1" kern="0" spc="-14" dirty="0">
                <a:solidFill>
                  <a:schemeClr val="accent1"/>
                </a:solidFill>
                <a:latin typeface="Segoe UI Semibold"/>
                <a:cs typeface="Segoe UI Semibold"/>
              </a:rPr>
              <a:t> </a:t>
            </a:r>
            <a:r>
              <a:rPr sz="788" b="1" kern="0" dirty="0">
                <a:solidFill>
                  <a:schemeClr val="accent1"/>
                </a:solidFill>
                <a:latin typeface="Segoe UI Semibold"/>
                <a:cs typeface="Segoe UI Semibold"/>
              </a:rPr>
              <a:t>iterations</a:t>
            </a:r>
            <a:r>
              <a:rPr sz="788" b="1" kern="0" spc="-17" dirty="0">
                <a:solidFill>
                  <a:schemeClr val="accent1"/>
                </a:solidFill>
                <a:latin typeface="Segoe UI Semibold"/>
                <a:cs typeface="Segoe UI Semibold"/>
              </a:rPr>
              <a:t> </a:t>
            </a:r>
            <a:r>
              <a:rPr sz="788" b="1" kern="0" dirty="0">
                <a:solidFill>
                  <a:schemeClr val="accent1"/>
                </a:solidFill>
                <a:latin typeface="Segoe UI Semibold"/>
                <a:cs typeface="Segoe UI Semibold"/>
              </a:rPr>
              <a:t>of</a:t>
            </a:r>
            <a:r>
              <a:rPr sz="788" b="1" kern="0" spc="-8" dirty="0">
                <a:solidFill>
                  <a:schemeClr val="accent1"/>
                </a:solidFill>
                <a:latin typeface="Segoe UI Semibold"/>
                <a:cs typeface="Segoe UI Semibold"/>
              </a:rPr>
              <a:t> </a:t>
            </a:r>
            <a:r>
              <a:rPr sz="788" b="1" kern="0" spc="-6" dirty="0">
                <a:solidFill>
                  <a:schemeClr val="accent1"/>
                </a:solidFill>
                <a:latin typeface="Segoe UI Semibold"/>
                <a:cs typeface="Segoe UI Semibold"/>
              </a:rPr>
              <a:t>training</a:t>
            </a:r>
            <a:endParaRPr sz="788" kern="0" dirty="0">
              <a:solidFill>
                <a:schemeClr val="accent1"/>
              </a:solidFill>
              <a:latin typeface="Segoe UI Semibold"/>
              <a:cs typeface="Segoe UI Semibold"/>
            </a:endParaRPr>
          </a:p>
        </p:txBody>
      </p:sp>
      <p:sp>
        <p:nvSpPr>
          <p:cNvPr id="35" name="object 8">
            <a:extLst>
              <a:ext uri="{FF2B5EF4-FFF2-40B4-BE49-F238E27FC236}">
                <a16:creationId xmlns:a16="http://schemas.microsoft.com/office/drawing/2014/main" id="{57E9F15A-E3BE-3849-C614-D30896F28BEE}"/>
              </a:ext>
            </a:extLst>
          </p:cNvPr>
          <p:cNvSpPr txBox="1">
            <a:spLocks/>
          </p:cNvSpPr>
          <p:nvPr/>
        </p:nvSpPr>
        <p:spPr bwMode="auto">
          <a:xfrm>
            <a:off x="1602046" y="2645100"/>
            <a:ext cx="1264801" cy="128465"/>
          </a:xfrm>
          <a:prstGeom prst="rect">
            <a:avLst/>
          </a:prstGeom>
          <a:noFill/>
          <a:ln w="9525">
            <a:noFill/>
            <a:miter lim="800000"/>
            <a:headEnd/>
            <a:tailEnd/>
          </a:ln>
        </p:spPr>
        <p:txBody>
          <a:bodyPr vert="horz" wrap="square" lIns="0" tIns="7144" rIns="0" bIns="0" numCol="1" rtlCol="0" anchor="ctr" anchorCtr="0" compatLnSpc="1">
            <a:prstTxWarp prst="textNoShape">
              <a:avLst/>
            </a:prstTxWarp>
            <a:spAutoFit/>
          </a:bodyPr>
          <a:lstStyle>
            <a:lvl1pPr algn="l" rtl="0" eaLnBrk="1" fontAlgn="base" hangingPunct="1">
              <a:spcBef>
                <a:spcPct val="0"/>
              </a:spcBef>
              <a:spcAft>
                <a:spcPct val="0"/>
              </a:spcAft>
              <a:defRPr sz="3200" b="0">
                <a:solidFill>
                  <a:schemeClr val="accent1"/>
                </a:solidFill>
                <a:latin typeface="Calibri" panose="020F0502020204030204" pitchFamily="34" charset="0"/>
                <a:ea typeface="+mj-ea"/>
                <a:cs typeface="Calibri" panose="020F0502020204030204" pitchFamily="34" charset="0"/>
              </a:defRPr>
            </a:lvl1pPr>
            <a:lvl2pPr algn="l" rtl="0" eaLnBrk="1" fontAlgn="base" hangingPunct="1">
              <a:spcBef>
                <a:spcPct val="0"/>
              </a:spcBef>
              <a:spcAft>
                <a:spcPct val="0"/>
              </a:spcAft>
              <a:defRPr sz="3600" b="1">
                <a:solidFill>
                  <a:schemeClr val="tx2"/>
                </a:solidFill>
                <a:latin typeface="Arial Narrow" pitchFamily="1" charset="0"/>
                <a:ea typeface="ヒラギノ角ゴ Pro W3" pitchFamily="1" charset="-128"/>
              </a:defRPr>
            </a:lvl2pPr>
            <a:lvl3pPr algn="l" rtl="0" eaLnBrk="1" fontAlgn="base" hangingPunct="1">
              <a:spcBef>
                <a:spcPct val="0"/>
              </a:spcBef>
              <a:spcAft>
                <a:spcPct val="0"/>
              </a:spcAft>
              <a:defRPr sz="3600" b="1">
                <a:solidFill>
                  <a:schemeClr val="tx2"/>
                </a:solidFill>
                <a:latin typeface="Arial Narrow" pitchFamily="1" charset="0"/>
                <a:ea typeface="ヒラギノ角ゴ Pro W3" pitchFamily="1" charset="-128"/>
              </a:defRPr>
            </a:lvl3pPr>
            <a:lvl4pPr algn="l" rtl="0" eaLnBrk="1" fontAlgn="base" hangingPunct="1">
              <a:spcBef>
                <a:spcPct val="0"/>
              </a:spcBef>
              <a:spcAft>
                <a:spcPct val="0"/>
              </a:spcAft>
              <a:defRPr sz="3600" b="1">
                <a:solidFill>
                  <a:schemeClr val="tx2"/>
                </a:solidFill>
                <a:latin typeface="Arial Narrow" pitchFamily="1" charset="0"/>
                <a:ea typeface="ヒラギノ角ゴ Pro W3" pitchFamily="1" charset="-128"/>
              </a:defRPr>
            </a:lvl4pPr>
            <a:lvl5pPr algn="l" rtl="0" eaLnBrk="1" fontAlgn="base" hangingPunct="1">
              <a:spcBef>
                <a:spcPct val="0"/>
              </a:spcBef>
              <a:spcAft>
                <a:spcPct val="0"/>
              </a:spcAft>
              <a:defRPr sz="3600" b="1">
                <a:solidFill>
                  <a:schemeClr val="tx2"/>
                </a:solidFill>
                <a:latin typeface="Arial Narrow" pitchFamily="1" charset="0"/>
                <a:ea typeface="ヒラギノ角ゴ Pro W3" pitchFamily="1" charset="-128"/>
              </a:defRPr>
            </a:lvl5pPr>
            <a:lvl6pPr marL="457200" algn="l" rtl="0" eaLnBrk="1" fontAlgn="base" hangingPunct="1">
              <a:spcBef>
                <a:spcPct val="0"/>
              </a:spcBef>
              <a:spcAft>
                <a:spcPct val="0"/>
              </a:spcAft>
              <a:defRPr sz="3600" b="1">
                <a:solidFill>
                  <a:schemeClr val="tx2"/>
                </a:solidFill>
                <a:latin typeface="Arial Narrow" pitchFamily="1" charset="0"/>
                <a:ea typeface="ヒラギノ角ゴ Pro W3" pitchFamily="1" charset="-128"/>
              </a:defRPr>
            </a:lvl6pPr>
            <a:lvl7pPr marL="914400" algn="l" rtl="0" eaLnBrk="1" fontAlgn="base" hangingPunct="1">
              <a:spcBef>
                <a:spcPct val="0"/>
              </a:spcBef>
              <a:spcAft>
                <a:spcPct val="0"/>
              </a:spcAft>
              <a:defRPr sz="3600" b="1">
                <a:solidFill>
                  <a:schemeClr val="tx2"/>
                </a:solidFill>
                <a:latin typeface="Arial Narrow" pitchFamily="1" charset="0"/>
                <a:ea typeface="ヒラギノ角ゴ Pro W3" pitchFamily="1" charset="-128"/>
              </a:defRPr>
            </a:lvl7pPr>
            <a:lvl8pPr marL="1371600" algn="l" rtl="0" eaLnBrk="1" fontAlgn="base" hangingPunct="1">
              <a:spcBef>
                <a:spcPct val="0"/>
              </a:spcBef>
              <a:spcAft>
                <a:spcPct val="0"/>
              </a:spcAft>
              <a:defRPr sz="3600" b="1">
                <a:solidFill>
                  <a:schemeClr val="tx2"/>
                </a:solidFill>
                <a:latin typeface="Arial Narrow" pitchFamily="1" charset="0"/>
                <a:ea typeface="ヒラギノ角ゴ Pro W3" pitchFamily="1" charset="-128"/>
              </a:defRPr>
            </a:lvl8pPr>
            <a:lvl9pPr marL="1828800" algn="l" rtl="0" eaLnBrk="1" fontAlgn="base" hangingPunct="1">
              <a:spcBef>
                <a:spcPct val="0"/>
              </a:spcBef>
              <a:spcAft>
                <a:spcPct val="0"/>
              </a:spcAft>
              <a:defRPr sz="3600" b="1">
                <a:solidFill>
                  <a:schemeClr val="tx2"/>
                </a:solidFill>
                <a:latin typeface="Arial Narrow" pitchFamily="1" charset="0"/>
                <a:ea typeface="ヒラギノ角ゴ Pro W3" pitchFamily="1" charset="-128"/>
              </a:defRPr>
            </a:lvl9pPr>
          </a:lstStyle>
          <a:p>
            <a:pPr marL="7144">
              <a:spcBef>
                <a:spcPts val="56"/>
              </a:spcBef>
            </a:pPr>
            <a:r>
              <a:rPr lang="en-US" sz="788" kern="0" spc="-6" dirty="0">
                <a:latin typeface="+mn-lt"/>
              </a:rPr>
              <a:t>Samples at initialization</a:t>
            </a:r>
            <a:endParaRPr lang="en-US" sz="788" kern="0" dirty="0">
              <a:latin typeface="+mn-lt"/>
            </a:endParaRPr>
          </a:p>
        </p:txBody>
      </p:sp>
    </p:spTree>
    <p:extLst>
      <p:ext uri="{BB962C8B-B14F-4D97-AF65-F5344CB8AC3E}">
        <p14:creationId xmlns:p14="http://schemas.microsoft.com/office/powerpoint/2010/main" val="24318754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B8670D-D42E-6D37-CB6F-23BE0DAED173}"/>
              </a:ext>
            </a:extLst>
          </p:cNvPr>
          <p:cNvSpPr>
            <a:spLocks noGrp="1"/>
          </p:cNvSpPr>
          <p:nvPr>
            <p:ph type="title"/>
          </p:nvPr>
        </p:nvSpPr>
        <p:spPr/>
        <p:txBody>
          <a:bodyPr/>
          <a:lstStyle/>
          <a:p>
            <a:r>
              <a:rPr lang="en-US" dirty="0"/>
              <a:t>Latent Representations</a:t>
            </a:r>
          </a:p>
        </p:txBody>
      </p:sp>
      <p:pic>
        <p:nvPicPr>
          <p:cNvPr id="4098" name="Picture 2" descr="machine learning - What is a latent space? - Cross Validated">
            <a:extLst>
              <a:ext uri="{FF2B5EF4-FFF2-40B4-BE49-F238E27FC236}">
                <a16:creationId xmlns:a16="http://schemas.microsoft.com/office/drawing/2014/main" id="{9235C2BC-EDEC-CE5B-08E3-A53973701E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49377" y="716645"/>
            <a:ext cx="4561976" cy="199824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machine learning - What is a latent space? - Cross Validated">
            <a:extLst>
              <a:ext uri="{FF2B5EF4-FFF2-40B4-BE49-F238E27FC236}">
                <a16:creationId xmlns:a16="http://schemas.microsoft.com/office/drawing/2014/main" id="{5FB1FB02-BEB3-C408-52CC-323D85DECAB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649" r="42430" b="-649"/>
          <a:stretch/>
        </p:blipFill>
        <p:spPr bwMode="auto">
          <a:xfrm>
            <a:off x="2349378" y="2850196"/>
            <a:ext cx="2626321" cy="1998241"/>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a:extLst>
              <a:ext uri="{FF2B5EF4-FFF2-40B4-BE49-F238E27FC236}">
                <a16:creationId xmlns:a16="http://schemas.microsoft.com/office/drawing/2014/main" id="{4F6A79C6-B723-A585-7322-FE2889492FEC}"/>
              </a:ext>
            </a:extLst>
          </p:cNvPr>
          <p:cNvGrpSpPr/>
          <p:nvPr/>
        </p:nvGrpSpPr>
        <p:grpSpPr>
          <a:xfrm>
            <a:off x="4975698" y="3255524"/>
            <a:ext cx="959796" cy="953311"/>
            <a:chOff x="3904034" y="3125821"/>
            <a:chExt cx="959796" cy="953311"/>
          </a:xfrm>
        </p:grpSpPr>
        <p:cxnSp>
          <p:nvCxnSpPr>
            <p:cNvPr id="5" name="Straight Arrow Connector 4">
              <a:extLst>
                <a:ext uri="{FF2B5EF4-FFF2-40B4-BE49-F238E27FC236}">
                  <a16:creationId xmlns:a16="http://schemas.microsoft.com/office/drawing/2014/main" id="{E822326D-BB77-64AC-C42F-3F7AAE86A260}"/>
                </a:ext>
              </a:extLst>
            </p:cNvPr>
            <p:cNvCxnSpPr/>
            <p:nvPr/>
          </p:nvCxnSpPr>
          <p:spPr bwMode="auto">
            <a:xfrm flipV="1">
              <a:off x="3904034" y="3125821"/>
              <a:ext cx="914400" cy="460443"/>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8" name="Straight Arrow Connector 7">
              <a:extLst>
                <a:ext uri="{FF2B5EF4-FFF2-40B4-BE49-F238E27FC236}">
                  <a16:creationId xmlns:a16="http://schemas.microsoft.com/office/drawing/2014/main" id="{A1D09F67-A0D8-0C50-AA4F-58EEB898D6A7}"/>
                </a:ext>
              </a:extLst>
            </p:cNvPr>
            <p:cNvCxnSpPr/>
            <p:nvPr/>
          </p:nvCxnSpPr>
          <p:spPr bwMode="auto">
            <a:xfrm>
              <a:off x="3917004" y="3599234"/>
              <a:ext cx="946826"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0" name="Straight Arrow Connector 9">
              <a:extLst>
                <a:ext uri="{FF2B5EF4-FFF2-40B4-BE49-F238E27FC236}">
                  <a16:creationId xmlns:a16="http://schemas.microsoft.com/office/drawing/2014/main" id="{DB1031AE-7C07-7BB9-BA92-8857240B7DCE}"/>
                </a:ext>
              </a:extLst>
            </p:cNvPr>
            <p:cNvCxnSpPr/>
            <p:nvPr/>
          </p:nvCxnSpPr>
          <p:spPr bwMode="auto">
            <a:xfrm>
              <a:off x="3904034" y="3586264"/>
              <a:ext cx="914400" cy="492868"/>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grpSp>
      <p:sp>
        <p:nvSpPr>
          <p:cNvPr id="12" name="TextBox 11">
            <a:extLst>
              <a:ext uri="{FF2B5EF4-FFF2-40B4-BE49-F238E27FC236}">
                <a16:creationId xmlns:a16="http://schemas.microsoft.com/office/drawing/2014/main" id="{518796ED-4302-E170-C1FB-3026894B7D01}"/>
              </a:ext>
            </a:extLst>
          </p:cNvPr>
          <p:cNvSpPr txBox="1"/>
          <p:nvPr/>
        </p:nvSpPr>
        <p:spPr>
          <a:xfrm>
            <a:off x="5935495" y="3064373"/>
            <a:ext cx="498855" cy="369332"/>
          </a:xfrm>
          <a:prstGeom prst="rect">
            <a:avLst/>
          </a:prstGeom>
          <a:noFill/>
        </p:spPr>
        <p:txBody>
          <a:bodyPr wrap="none" rtlCol="0">
            <a:spAutoFit/>
          </a:bodyPr>
          <a:lstStyle/>
          <a:p>
            <a:r>
              <a:rPr lang="en-US" dirty="0"/>
              <a:t>Car</a:t>
            </a:r>
          </a:p>
        </p:txBody>
      </p:sp>
      <p:sp>
        <p:nvSpPr>
          <p:cNvPr id="13" name="TextBox 12">
            <a:extLst>
              <a:ext uri="{FF2B5EF4-FFF2-40B4-BE49-F238E27FC236}">
                <a16:creationId xmlns:a16="http://schemas.microsoft.com/office/drawing/2014/main" id="{CF0DF9C8-05C7-25A1-274D-3F23B95FC384}"/>
              </a:ext>
            </a:extLst>
          </p:cNvPr>
          <p:cNvSpPr txBox="1"/>
          <p:nvPr/>
        </p:nvSpPr>
        <p:spPr>
          <a:xfrm>
            <a:off x="5948465" y="3531300"/>
            <a:ext cx="867545" cy="369332"/>
          </a:xfrm>
          <a:prstGeom prst="rect">
            <a:avLst/>
          </a:prstGeom>
          <a:noFill/>
        </p:spPr>
        <p:txBody>
          <a:bodyPr wrap="none" rtlCol="0">
            <a:spAutoFit/>
          </a:bodyPr>
          <a:lstStyle/>
          <a:p>
            <a:r>
              <a:rPr lang="en-US" dirty="0"/>
              <a:t>Human</a:t>
            </a:r>
          </a:p>
        </p:txBody>
      </p:sp>
      <p:sp>
        <p:nvSpPr>
          <p:cNvPr id="14" name="TextBox 13">
            <a:extLst>
              <a:ext uri="{FF2B5EF4-FFF2-40B4-BE49-F238E27FC236}">
                <a16:creationId xmlns:a16="http://schemas.microsoft.com/office/drawing/2014/main" id="{DC5239F4-F176-0F3D-37C3-520C9C253485}"/>
              </a:ext>
            </a:extLst>
          </p:cNvPr>
          <p:cNvSpPr txBox="1"/>
          <p:nvPr/>
        </p:nvSpPr>
        <p:spPr>
          <a:xfrm>
            <a:off x="5948465" y="3998227"/>
            <a:ext cx="1008481" cy="369332"/>
          </a:xfrm>
          <a:prstGeom prst="rect">
            <a:avLst/>
          </a:prstGeom>
          <a:noFill/>
        </p:spPr>
        <p:txBody>
          <a:bodyPr wrap="none" rtlCol="0">
            <a:spAutoFit/>
          </a:bodyPr>
          <a:lstStyle/>
          <a:p>
            <a:r>
              <a:rPr lang="en-US" dirty="0"/>
              <a:t>Trashcan</a:t>
            </a:r>
          </a:p>
        </p:txBody>
      </p:sp>
      <p:sp>
        <p:nvSpPr>
          <p:cNvPr id="4" name="Rectangle 3">
            <a:extLst>
              <a:ext uri="{FF2B5EF4-FFF2-40B4-BE49-F238E27FC236}">
                <a16:creationId xmlns:a16="http://schemas.microsoft.com/office/drawing/2014/main" id="{4883FC70-C32B-C04E-6E8E-92560A4F6B71}"/>
              </a:ext>
            </a:extLst>
          </p:cNvPr>
          <p:cNvSpPr/>
          <p:nvPr/>
        </p:nvSpPr>
        <p:spPr bwMode="auto">
          <a:xfrm>
            <a:off x="3711103" y="716644"/>
            <a:ext cx="1660187" cy="4218522"/>
          </a:xfrm>
          <a:prstGeom prst="rect">
            <a:avLst/>
          </a:prstGeom>
          <a:noFill/>
          <a:ln w="28575" cap="flat" cmpd="sng" algn="ctr">
            <a:solidFill>
              <a:schemeClr val="accent4"/>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atin typeface="Arial" charset="0"/>
              <a:ea typeface="ヒラギノ角ゴ Pro W3" pitchFamily="1" charset="-128"/>
            </a:endParaRPr>
          </a:p>
        </p:txBody>
      </p:sp>
    </p:spTree>
    <p:extLst>
      <p:ext uri="{BB962C8B-B14F-4D97-AF65-F5344CB8AC3E}">
        <p14:creationId xmlns:p14="http://schemas.microsoft.com/office/powerpoint/2010/main" val="19467531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6323A-6748-038E-EA6E-C73A20703E0C}"/>
              </a:ext>
            </a:extLst>
          </p:cNvPr>
          <p:cNvSpPr>
            <a:spLocks noGrp="1"/>
          </p:cNvSpPr>
          <p:nvPr>
            <p:ph type="title"/>
          </p:nvPr>
        </p:nvSpPr>
        <p:spPr/>
        <p:txBody>
          <a:bodyPr/>
          <a:lstStyle/>
          <a:p>
            <a:r>
              <a:rPr lang="en-US" dirty="0"/>
              <a:t>Fine Tune for different objective</a:t>
            </a:r>
          </a:p>
        </p:txBody>
      </p:sp>
      <p:pic>
        <p:nvPicPr>
          <p:cNvPr id="6146" name="Picture 2" descr="An Intuitive Explanation of Gradient Descent | by Terence Shin | Towards  Data Science">
            <a:extLst>
              <a:ext uri="{FF2B5EF4-FFF2-40B4-BE49-F238E27FC236}">
                <a16:creationId xmlns:a16="http://schemas.microsoft.com/office/drawing/2014/main" id="{A9F965A3-C70B-BC9C-61C1-DC2446CE56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87446" y="1543615"/>
            <a:ext cx="5033176" cy="26529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6554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41664-48CC-5D10-E547-DE9003E67DB1}"/>
              </a:ext>
            </a:extLst>
          </p:cNvPr>
          <p:cNvSpPr>
            <a:spLocks noGrp="1"/>
          </p:cNvSpPr>
          <p:nvPr>
            <p:ph type="title"/>
          </p:nvPr>
        </p:nvSpPr>
        <p:spPr/>
        <p:txBody>
          <a:bodyPr/>
          <a:lstStyle/>
          <a:p>
            <a:r>
              <a:rPr lang="en-US" spc="-6" dirty="0"/>
              <a:t>Base</a:t>
            </a:r>
            <a:r>
              <a:rPr lang="en-US" spc="-129" dirty="0"/>
              <a:t> M</a:t>
            </a:r>
            <a:r>
              <a:rPr lang="en-US" spc="-17" dirty="0"/>
              <a:t>odels</a:t>
            </a:r>
            <a:endParaRPr lang="en-US" dirty="0"/>
          </a:p>
        </p:txBody>
      </p:sp>
      <p:sp>
        <p:nvSpPr>
          <p:cNvPr id="4" name="Slide Number Placeholder 3">
            <a:extLst>
              <a:ext uri="{FF2B5EF4-FFF2-40B4-BE49-F238E27FC236}">
                <a16:creationId xmlns:a16="http://schemas.microsoft.com/office/drawing/2014/main" id="{131024CA-624F-6BE0-CBB1-A9FC179C5E18}"/>
              </a:ext>
            </a:extLst>
          </p:cNvPr>
          <p:cNvSpPr>
            <a:spLocks noGrp="1"/>
          </p:cNvSpPr>
          <p:nvPr>
            <p:ph type="sldNum" sz="quarter" idx="4"/>
          </p:nvPr>
        </p:nvSpPr>
        <p:spPr/>
        <p:txBody>
          <a:bodyPr/>
          <a:lstStyle/>
          <a:p>
            <a:fld id="{6DAB3F6F-6A30-410C-8DAB-3E7769D71CBC}" type="slidenum">
              <a:rPr lang="en-US" smtClean="0"/>
              <a:pPr/>
              <a:t>16</a:t>
            </a:fld>
            <a:endParaRPr lang="en-US" dirty="0"/>
          </a:p>
        </p:txBody>
      </p:sp>
      <p:sp>
        <p:nvSpPr>
          <p:cNvPr id="9" name="object 3">
            <a:extLst>
              <a:ext uri="{FF2B5EF4-FFF2-40B4-BE49-F238E27FC236}">
                <a16:creationId xmlns:a16="http://schemas.microsoft.com/office/drawing/2014/main" id="{55E61015-514C-7D45-DEF6-E0835F6ACBED}"/>
              </a:ext>
            </a:extLst>
          </p:cNvPr>
          <p:cNvSpPr txBox="1"/>
          <p:nvPr/>
        </p:nvSpPr>
        <p:spPr>
          <a:xfrm>
            <a:off x="1485900" y="1537621"/>
            <a:ext cx="2463880" cy="562366"/>
          </a:xfrm>
          <a:prstGeom prst="rect">
            <a:avLst/>
          </a:prstGeom>
        </p:spPr>
        <p:txBody>
          <a:bodyPr vert="horz" wrap="square" lIns="0" tIns="7144" rIns="0" bIns="0" rtlCol="0">
            <a:spAutoFit/>
          </a:bodyPr>
          <a:lstStyle/>
          <a:p>
            <a:pPr marL="7144" defTabSz="514350">
              <a:lnSpc>
                <a:spcPts val="1075"/>
              </a:lnSpc>
              <a:spcBef>
                <a:spcPts val="56"/>
              </a:spcBef>
            </a:pPr>
            <a:r>
              <a:rPr sz="900" kern="0" spc="-51" dirty="0">
                <a:solidFill>
                  <a:schemeClr val="accent1"/>
                </a:solidFill>
                <a:latin typeface="MS Gothic"/>
                <a:cs typeface="MS Gothic"/>
              </a:rPr>
              <a:t>・ </a:t>
            </a:r>
            <a:r>
              <a:rPr sz="900" kern="0" dirty="0">
                <a:solidFill>
                  <a:schemeClr val="accent1"/>
                </a:solidFill>
                <a:latin typeface="Segoe UI"/>
                <a:cs typeface="Segoe UI"/>
              </a:rPr>
              <a:t>Base</a:t>
            </a:r>
            <a:r>
              <a:rPr sz="900" kern="0" spc="-8" dirty="0">
                <a:solidFill>
                  <a:schemeClr val="accent1"/>
                </a:solidFill>
                <a:latin typeface="Segoe UI"/>
                <a:cs typeface="Segoe UI"/>
              </a:rPr>
              <a:t> </a:t>
            </a:r>
            <a:r>
              <a:rPr sz="900" kern="0" dirty="0">
                <a:solidFill>
                  <a:schemeClr val="accent1"/>
                </a:solidFill>
                <a:latin typeface="Segoe UI"/>
                <a:cs typeface="Segoe UI"/>
              </a:rPr>
              <a:t>model</a:t>
            </a:r>
            <a:r>
              <a:rPr sz="900" kern="0" spc="-8" dirty="0">
                <a:solidFill>
                  <a:schemeClr val="accent1"/>
                </a:solidFill>
                <a:latin typeface="Segoe UI"/>
                <a:cs typeface="Segoe UI"/>
              </a:rPr>
              <a:t> </a:t>
            </a:r>
            <a:r>
              <a:rPr sz="900" kern="0" dirty="0">
                <a:solidFill>
                  <a:schemeClr val="accent1"/>
                </a:solidFill>
                <a:latin typeface="Segoe UI"/>
                <a:cs typeface="Segoe UI"/>
              </a:rPr>
              <a:t>does</a:t>
            </a:r>
            <a:r>
              <a:rPr sz="900" kern="0" spc="-8" dirty="0">
                <a:solidFill>
                  <a:schemeClr val="accent1"/>
                </a:solidFill>
                <a:latin typeface="Segoe UI"/>
                <a:cs typeface="Segoe UI"/>
              </a:rPr>
              <a:t> </a:t>
            </a:r>
            <a:r>
              <a:rPr sz="900" kern="0" dirty="0">
                <a:solidFill>
                  <a:schemeClr val="accent1"/>
                </a:solidFill>
                <a:latin typeface="Segoe UI"/>
                <a:cs typeface="Segoe UI"/>
              </a:rPr>
              <a:t>not</a:t>
            </a:r>
            <a:r>
              <a:rPr sz="900" kern="0" spc="-11" dirty="0">
                <a:solidFill>
                  <a:schemeClr val="accent1"/>
                </a:solidFill>
                <a:latin typeface="Segoe UI"/>
                <a:cs typeface="Segoe UI"/>
              </a:rPr>
              <a:t> </a:t>
            </a:r>
            <a:r>
              <a:rPr sz="900" kern="0" dirty="0">
                <a:solidFill>
                  <a:schemeClr val="accent1"/>
                </a:solidFill>
                <a:latin typeface="Segoe UI"/>
                <a:cs typeface="Segoe UI"/>
              </a:rPr>
              <a:t>answer</a:t>
            </a:r>
            <a:r>
              <a:rPr sz="900" kern="0" spc="-6" dirty="0">
                <a:solidFill>
                  <a:schemeClr val="accent1"/>
                </a:solidFill>
                <a:latin typeface="Segoe UI"/>
                <a:cs typeface="Segoe UI"/>
              </a:rPr>
              <a:t> questions</a:t>
            </a:r>
            <a:endParaRPr sz="900" kern="0" dirty="0">
              <a:solidFill>
                <a:schemeClr val="accent1"/>
              </a:solidFill>
              <a:latin typeface="Segoe UI"/>
              <a:cs typeface="Segoe UI"/>
            </a:endParaRPr>
          </a:p>
          <a:p>
            <a:pPr marL="7144" defTabSz="514350">
              <a:lnSpc>
                <a:spcPts val="1075"/>
              </a:lnSpc>
            </a:pPr>
            <a:r>
              <a:rPr sz="900" kern="0" spc="-53" dirty="0">
                <a:solidFill>
                  <a:schemeClr val="accent1"/>
                </a:solidFill>
                <a:latin typeface="MS Gothic"/>
                <a:cs typeface="MS Gothic"/>
              </a:rPr>
              <a:t>・ </a:t>
            </a:r>
            <a:r>
              <a:rPr sz="900" kern="0" dirty="0">
                <a:solidFill>
                  <a:schemeClr val="accent1"/>
                </a:solidFill>
                <a:latin typeface="Segoe UI"/>
                <a:cs typeface="Segoe UI"/>
              </a:rPr>
              <a:t>It</a:t>
            </a:r>
            <a:r>
              <a:rPr sz="900" kern="0" spc="-17" dirty="0">
                <a:solidFill>
                  <a:schemeClr val="accent1"/>
                </a:solidFill>
                <a:latin typeface="Segoe UI"/>
                <a:cs typeface="Segoe UI"/>
              </a:rPr>
              <a:t> </a:t>
            </a:r>
            <a:r>
              <a:rPr sz="900" kern="0" dirty="0">
                <a:solidFill>
                  <a:schemeClr val="accent1"/>
                </a:solidFill>
                <a:latin typeface="Segoe UI"/>
                <a:cs typeface="Segoe UI"/>
              </a:rPr>
              <a:t>only</a:t>
            </a:r>
            <a:r>
              <a:rPr sz="900" kern="0" spc="-11" dirty="0">
                <a:solidFill>
                  <a:schemeClr val="accent1"/>
                </a:solidFill>
                <a:latin typeface="Segoe UI"/>
                <a:cs typeface="Segoe UI"/>
              </a:rPr>
              <a:t> </a:t>
            </a:r>
            <a:r>
              <a:rPr sz="900" kern="0" dirty="0">
                <a:solidFill>
                  <a:schemeClr val="accent1"/>
                </a:solidFill>
                <a:latin typeface="Segoe UI"/>
                <a:cs typeface="Segoe UI"/>
              </a:rPr>
              <a:t>wants</a:t>
            </a:r>
            <a:r>
              <a:rPr sz="900" kern="0" spc="-11" dirty="0">
                <a:solidFill>
                  <a:schemeClr val="accent1"/>
                </a:solidFill>
                <a:latin typeface="Segoe UI"/>
                <a:cs typeface="Segoe UI"/>
              </a:rPr>
              <a:t> </a:t>
            </a:r>
            <a:r>
              <a:rPr sz="900" kern="0" dirty="0">
                <a:solidFill>
                  <a:schemeClr val="accent1"/>
                </a:solidFill>
                <a:latin typeface="Segoe UI"/>
                <a:cs typeface="Segoe UI"/>
              </a:rPr>
              <a:t>to</a:t>
            </a:r>
            <a:r>
              <a:rPr sz="900" kern="0" spc="-14" dirty="0">
                <a:solidFill>
                  <a:schemeClr val="accent1"/>
                </a:solidFill>
                <a:latin typeface="Segoe UI"/>
                <a:cs typeface="Segoe UI"/>
              </a:rPr>
              <a:t> </a:t>
            </a:r>
            <a:r>
              <a:rPr sz="900" kern="0" dirty="0">
                <a:solidFill>
                  <a:schemeClr val="accent1"/>
                </a:solidFill>
                <a:latin typeface="Segoe UI"/>
                <a:cs typeface="Segoe UI"/>
              </a:rPr>
              <a:t>complete</a:t>
            </a:r>
            <a:r>
              <a:rPr sz="900" kern="0" spc="-11" dirty="0">
                <a:solidFill>
                  <a:schemeClr val="accent1"/>
                </a:solidFill>
                <a:latin typeface="Segoe UI"/>
                <a:cs typeface="Segoe UI"/>
              </a:rPr>
              <a:t> </a:t>
            </a:r>
            <a:r>
              <a:rPr sz="900" kern="0" spc="-6" dirty="0">
                <a:solidFill>
                  <a:schemeClr val="accent1"/>
                </a:solidFill>
                <a:latin typeface="Segoe UI"/>
                <a:cs typeface="Segoe UI"/>
              </a:rPr>
              <a:t>documents</a:t>
            </a:r>
            <a:endParaRPr sz="900" kern="0" dirty="0">
              <a:solidFill>
                <a:schemeClr val="accent1"/>
              </a:solidFill>
              <a:latin typeface="Segoe UI"/>
              <a:cs typeface="Segoe UI"/>
            </a:endParaRPr>
          </a:p>
          <a:p>
            <a:pPr marL="167879" marR="322184" indent="-160735" defTabSz="514350">
              <a:lnSpc>
                <a:spcPts val="1069"/>
              </a:lnSpc>
              <a:spcBef>
                <a:spcPts val="45"/>
              </a:spcBef>
            </a:pPr>
            <a:r>
              <a:rPr sz="900" kern="0" spc="-51" dirty="0">
                <a:solidFill>
                  <a:schemeClr val="accent1"/>
                </a:solidFill>
                <a:latin typeface="MS Gothic"/>
                <a:cs typeface="MS Gothic"/>
              </a:rPr>
              <a:t>・ </a:t>
            </a:r>
            <a:r>
              <a:rPr sz="900" kern="0" dirty="0">
                <a:solidFill>
                  <a:schemeClr val="accent1"/>
                </a:solidFill>
                <a:latin typeface="Segoe UI"/>
                <a:cs typeface="Segoe UI"/>
              </a:rPr>
              <a:t>Often</a:t>
            </a:r>
            <a:r>
              <a:rPr sz="900" kern="0" spc="-11" dirty="0">
                <a:solidFill>
                  <a:schemeClr val="accent1"/>
                </a:solidFill>
                <a:latin typeface="Segoe UI"/>
                <a:cs typeface="Segoe UI"/>
              </a:rPr>
              <a:t> </a:t>
            </a:r>
            <a:r>
              <a:rPr sz="900" kern="0" dirty="0">
                <a:solidFill>
                  <a:schemeClr val="accent1"/>
                </a:solidFill>
                <a:latin typeface="Segoe UI"/>
                <a:cs typeface="Segoe UI"/>
              </a:rPr>
              <a:t>responds</a:t>
            </a:r>
            <a:r>
              <a:rPr sz="900" kern="0" spc="-11" dirty="0">
                <a:solidFill>
                  <a:schemeClr val="accent1"/>
                </a:solidFill>
                <a:latin typeface="Segoe UI"/>
                <a:cs typeface="Segoe UI"/>
              </a:rPr>
              <a:t> </a:t>
            </a:r>
            <a:r>
              <a:rPr sz="900" kern="0" dirty="0">
                <a:solidFill>
                  <a:schemeClr val="accent1"/>
                </a:solidFill>
                <a:latin typeface="Segoe UI"/>
                <a:cs typeface="Segoe UI"/>
              </a:rPr>
              <a:t>to</a:t>
            </a:r>
            <a:r>
              <a:rPr sz="900" kern="0" spc="-11" dirty="0">
                <a:solidFill>
                  <a:schemeClr val="accent1"/>
                </a:solidFill>
                <a:latin typeface="Segoe UI"/>
                <a:cs typeface="Segoe UI"/>
              </a:rPr>
              <a:t> </a:t>
            </a:r>
            <a:r>
              <a:rPr sz="900" kern="0" dirty="0">
                <a:solidFill>
                  <a:schemeClr val="accent1"/>
                </a:solidFill>
                <a:latin typeface="Segoe UI"/>
                <a:cs typeface="Segoe UI"/>
              </a:rPr>
              <a:t>questions</a:t>
            </a:r>
            <a:r>
              <a:rPr sz="900" kern="0" spc="-11" dirty="0">
                <a:solidFill>
                  <a:schemeClr val="accent1"/>
                </a:solidFill>
                <a:latin typeface="Segoe UI"/>
                <a:cs typeface="Segoe UI"/>
              </a:rPr>
              <a:t> </a:t>
            </a:r>
            <a:r>
              <a:rPr sz="900" kern="0" dirty="0">
                <a:solidFill>
                  <a:schemeClr val="accent1"/>
                </a:solidFill>
                <a:latin typeface="Segoe UI"/>
                <a:cs typeface="Segoe UI"/>
              </a:rPr>
              <a:t>with</a:t>
            </a:r>
            <a:r>
              <a:rPr sz="900" kern="0" spc="-11" dirty="0">
                <a:solidFill>
                  <a:schemeClr val="accent1"/>
                </a:solidFill>
                <a:latin typeface="Segoe UI"/>
                <a:cs typeface="Segoe UI"/>
              </a:rPr>
              <a:t> more </a:t>
            </a:r>
            <a:r>
              <a:rPr sz="900" kern="0" dirty="0">
                <a:solidFill>
                  <a:schemeClr val="accent1"/>
                </a:solidFill>
                <a:latin typeface="Segoe UI"/>
                <a:cs typeface="Segoe UI"/>
              </a:rPr>
              <a:t>questions</a:t>
            </a:r>
            <a:r>
              <a:rPr sz="900" kern="0" spc="-14" dirty="0">
                <a:solidFill>
                  <a:schemeClr val="accent1"/>
                </a:solidFill>
                <a:latin typeface="Segoe UI"/>
                <a:cs typeface="Segoe UI"/>
              </a:rPr>
              <a:t>, </a:t>
            </a:r>
            <a:r>
              <a:rPr sz="900" kern="0" spc="-11" dirty="0">
                <a:solidFill>
                  <a:schemeClr val="accent1"/>
                </a:solidFill>
                <a:latin typeface="Segoe UI"/>
                <a:cs typeface="Segoe UI"/>
              </a:rPr>
              <a:t>etc.:</a:t>
            </a:r>
            <a:endParaRPr sz="900" kern="0" dirty="0">
              <a:solidFill>
                <a:schemeClr val="accent1"/>
              </a:solidFill>
              <a:latin typeface="Segoe UI"/>
              <a:cs typeface="Segoe UI"/>
            </a:endParaRPr>
          </a:p>
        </p:txBody>
      </p:sp>
      <p:sp>
        <p:nvSpPr>
          <p:cNvPr id="10" name="object 4">
            <a:extLst>
              <a:ext uri="{FF2B5EF4-FFF2-40B4-BE49-F238E27FC236}">
                <a16:creationId xmlns:a16="http://schemas.microsoft.com/office/drawing/2014/main" id="{FC7E1003-3E53-C2D9-61CB-F2AA4AA3A493}"/>
              </a:ext>
            </a:extLst>
          </p:cNvPr>
          <p:cNvSpPr txBox="1"/>
          <p:nvPr/>
        </p:nvSpPr>
        <p:spPr>
          <a:xfrm>
            <a:off x="5455772" y="1525876"/>
            <a:ext cx="1647706" cy="286008"/>
          </a:xfrm>
          <a:prstGeom prst="rect">
            <a:avLst/>
          </a:prstGeom>
        </p:spPr>
        <p:txBody>
          <a:bodyPr vert="horz" wrap="square" lIns="0" tIns="12859" rIns="0" bIns="0" rtlCol="0">
            <a:spAutoFit/>
          </a:bodyPr>
          <a:lstStyle/>
          <a:p>
            <a:pPr marL="7144" marR="2858" defTabSz="514350">
              <a:lnSpc>
                <a:spcPts val="1069"/>
              </a:lnSpc>
              <a:spcBef>
                <a:spcPts val="101"/>
              </a:spcBef>
            </a:pPr>
            <a:r>
              <a:rPr sz="900" kern="0" dirty="0">
                <a:solidFill>
                  <a:schemeClr val="accent1"/>
                </a:solidFill>
                <a:latin typeface="Segoe UI"/>
                <a:cs typeface="Segoe UI"/>
              </a:rPr>
              <a:t>It</a:t>
            </a:r>
            <a:r>
              <a:rPr sz="900" kern="0" spc="-17" dirty="0">
                <a:solidFill>
                  <a:schemeClr val="accent1"/>
                </a:solidFill>
                <a:latin typeface="Segoe UI"/>
                <a:cs typeface="Segoe UI"/>
              </a:rPr>
              <a:t> </a:t>
            </a:r>
            <a:r>
              <a:rPr sz="900" kern="0" dirty="0">
                <a:solidFill>
                  <a:schemeClr val="accent1"/>
                </a:solidFill>
                <a:latin typeface="Segoe UI"/>
                <a:cs typeface="Segoe UI"/>
              </a:rPr>
              <a:t>can</a:t>
            </a:r>
            <a:r>
              <a:rPr sz="900" kern="0" spc="-17" dirty="0">
                <a:solidFill>
                  <a:schemeClr val="accent1"/>
                </a:solidFill>
                <a:latin typeface="Segoe UI"/>
                <a:cs typeface="Segoe UI"/>
              </a:rPr>
              <a:t> </a:t>
            </a:r>
            <a:r>
              <a:rPr sz="900" kern="0" dirty="0">
                <a:solidFill>
                  <a:schemeClr val="accent1"/>
                </a:solidFill>
                <a:latin typeface="Segoe UI"/>
                <a:cs typeface="Segoe UI"/>
              </a:rPr>
              <a:t>be</a:t>
            </a:r>
            <a:r>
              <a:rPr sz="900" kern="0" spc="-8" dirty="0">
                <a:solidFill>
                  <a:schemeClr val="accent1"/>
                </a:solidFill>
                <a:latin typeface="Segoe UI"/>
                <a:cs typeface="Segoe UI"/>
              </a:rPr>
              <a:t> </a:t>
            </a:r>
            <a:r>
              <a:rPr sz="900" kern="0" dirty="0">
                <a:solidFill>
                  <a:schemeClr val="accent1"/>
                </a:solidFill>
                <a:latin typeface="Segoe UI"/>
                <a:cs typeface="Segoe UI"/>
              </a:rPr>
              <a:t>tricked</a:t>
            </a:r>
            <a:r>
              <a:rPr sz="900" kern="0" spc="-17" dirty="0">
                <a:solidFill>
                  <a:schemeClr val="accent1"/>
                </a:solidFill>
                <a:latin typeface="Segoe UI"/>
                <a:cs typeface="Segoe UI"/>
              </a:rPr>
              <a:t> </a:t>
            </a:r>
            <a:r>
              <a:rPr sz="900" kern="0" dirty="0">
                <a:solidFill>
                  <a:schemeClr val="accent1"/>
                </a:solidFill>
                <a:latin typeface="Segoe UI"/>
                <a:cs typeface="Segoe UI"/>
              </a:rPr>
              <a:t>into</a:t>
            </a:r>
            <a:r>
              <a:rPr sz="900" kern="0" spc="-11" dirty="0">
                <a:solidFill>
                  <a:schemeClr val="accent1"/>
                </a:solidFill>
                <a:latin typeface="Segoe UI"/>
                <a:cs typeface="Segoe UI"/>
              </a:rPr>
              <a:t> </a:t>
            </a:r>
            <a:r>
              <a:rPr sz="900" kern="0" spc="-6" dirty="0">
                <a:solidFill>
                  <a:schemeClr val="accent1"/>
                </a:solidFill>
                <a:latin typeface="Segoe UI"/>
                <a:cs typeface="Segoe UI"/>
              </a:rPr>
              <a:t>performing </a:t>
            </a:r>
            <a:r>
              <a:rPr sz="900" kern="0" dirty="0">
                <a:solidFill>
                  <a:schemeClr val="accent1"/>
                </a:solidFill>
                <a:latin typeface="Segoe UI"/>
                <a:cs typeface="Segoe UI"/>
              </a:rPr>
              <a:t>tasks</a:t>
            </a:r>
            <a:r>
              <a:rPr sz="900" kern="0" spc="-14" dirty="0">
                <a:solidFill>
                  <a:schemeClr val="accent1"/>
                </a:solidFill>
                <a:latin typeface="Segoe UI"/>
                <a:cs typeface="Segoe UI"/>
              </a:rPr>
              <a:t> </a:t>
            </a:r>
            <a:r>
              <a:rPr sz="900" kern="0" dirty="0">
                <a:solidFill>
                  <a:schemeClr val="accent1"/>
                </a:solidFill>
                <a:latin typeface="Segoe UI"/>
                <a:cs typeface="Segoe UI"/>
              </a:rPr>
              <a:t>with</a:t>
            </a:r>
            <a:r>
              <a:rPr sz="900" kern="0" spc="-14" dirty="0">
                <a:solidFill>
                  <a:schemeClr val="accent1"/>
                </a:solidFill>
                <a:latin typeface="Segoe UI"/>
                <a:cs typeface="Segoe UI"/>
              </a:rPr>
              <a:t> </a:t>
            </a:r>
            <a:r>
              <a:rPr sz="900" kern="0" dirty="0">
                <a:solidFill>
                  <a:schemeClr val="accent1"/>
                </a:solidFill>
                <a:latin typeface="Segoe UI"/>
                <a:cs typeface="Segoe UI"/>
              </a:rPr>
              <a:t>prompt</a:t>
            </a:r>
            <a:r>
              <a:rPr sz="900" kern="0" spc="-14" dirty="0">
                <a:solidFill>
                  <a:schemeClr val="accent1"/>
                </a:solidFill>
                <a:latin typeface="Segoe UI"/>
                <a:cs typeface="Segoe UI"/>
              </a:rPr>
              <a:t> </a:t>
            </a:r>
            <a:r>
              <a:rPr sz="900" kern="0" spc="-6" dirty="0">
                <a:solidFill>
                  <a:schemeClr val="accent1"/>
                </a:solidFill>
                <a:latin typeface="Segoe UI"/>
                <a:cs typeface="Segoe UI"/>
              </a:rPr>
              <a:t>engineering:</a:t>
            </a:r>
            <a:endParaRPr sz="900" kern="0" dirty="0">
              <a:solidFill>
                <a:schemeClr val="accent1"/>
              </a:solidFill>
              <a:latin typeface="Segoe UI"/>
              <a:cs typeface="Segoe UI"/>
            </a:endParaRPr>
          </a:p>
        </p:txBody>
      </p:sp>
      <p:pic>
        <p:nvPicPr>
          <p:cNvPr id="12" name="Picture 11">
            <a:extLst>
              <a:ext uri="{FF2B5EF4-FFF2-40B4-BE49-F238E27FC236}">
                <a16:creationId xmlns:a16="http://schemas.microsoft.com/office/drawing/2014/main" id="{EED70A19-D14B-B6A5-C3E8-7253AF9590DD}"/>
              </a:ext>
            </a:extLst>
          </p:cNvPr>
          <p:cNvPicPr>
            <a:picLocks noChangeAspect="1"/>
          </p:cNvPicPr>
          <p:nvPr/>
        </p:nvPicPr>
        <p:blipFill>
          <a:blip r:embed="rId2"/>
          <a:stretch>
            <a:fillRect/>
          </a:stretch>
        </p:blipFill>
        <p:spPr>
          <a:xfrm>
            <a:off x="1485901" y="2230993"/>
            <a:ext cx="3171825" cy="1550194"/>
          </a:xfrm>
          <a:prstGeom prst="rect">
            <a:avLst/>
          </a:prstGeom>
        </p:spPr>
      </p:pic>
      <p:pic>
        <p:nvPicPr>
          <p:cNvPr id="14" name="Picture 13">
            <a:extLst>
              <a:ext uri="{FF2B5EF4-FFF2-40B4-BE49-F238E27FC236}">
                <a16:creationId xmlns:a16="http://schemas.microsoft.com/office/drawing/2014/main" id="{70B51D36-7733-9BB6-6D55-8A23B3EB83E6}"/>
              </a:ext>
            </a:extLst>
          </p:cNvPr>
          <p:cNvPicPr>
            <a:picLocks noChangeAspect="1"/>
          </p:cNvPicPr>
          <p:nvPr/>
        </p:nvPicPr>
        <p:blipFill>
          <a:blip r:embed="rId3"/>
          <a:stretch>
            <a:fillRect/>
          </a:stretch>
        </p:blipFill>
        <p:spPr>
          <a:xfrm>
            <a:off x="5256371" y="1997888"/>
            <a:ext cx="2185988" cy="1943100"/>
          </a:xfrm>
          <a:prstGeom prst="rect">
            <a:avLst/>
          </a:prstGeom>
        </p:spPr>
      </p:pic>
    </p:spTree>
    <p:extLst>
      <p:ext uri="{BB962C8B-B14F-4D97-AF65-F5344CB8AC3E}">
        <p14:creationId xmlns:p14="http://schemas.microsoft.com/office/powerpoint/2010/main" val="31243312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3016FF-66D3-EE19-47B7-A6D3206EC3DE}"/>
              </a:ext>
            </a:extLst>
          </p:cNvPr>
          <p:cNvSpPr>
            <a:spLocks noGrp="1"/>
          </p:cNvSpPr>
          <p:nvPr>
            <p:ph type="ctrTitle"/>
          </p:nvPr>
        </p:nvSpPr>
        <p:spPr/>
        <p:txBody>
          <a:bodyPr/>
          <a:lstStyle/>
          <a:p>
            <a:r>
              <a:rPr lang="en-US" dirty="0"/>
              <a:t>Let’s Practice!</a:t>
            </a:r>
          </a:p>
        </p:txBody>
      </p:sp>
      <p:sp>
        <p:nvSpPr>
          <p:cNvPr id="3" name="Subtitle 2">
            <a:extLst>
              <a:ext uri="{FF2B5EF4-FFF2-40B4-BE49-F238E27FC236}">
                <a16:creationId xmlns:a16="http://schemas.microsoft.com/office/drawing/2014/main" id="{E84423D9-3E3A-B294-5F20-90DE57714499}"/>
              </a:ext>
            </a:extLst>
          </p:cNvPr>
          <p:cNvSpPr>
            <a:spLocks noGrp="1"/>
          </p:cNvSpPr>
          <p:nvPr>
            <p:ph type="subTitle" idx="1"/>
          </p:nvPr>
        </p:nvSpPr>
        <p:spPr/>
        <p:txBody>
          <a:bodyPr/>
          <a:lstStyle/>
          <a:p>
            <a:endParaRPr lang="en-US"/>
          </a:p>
        </p:txBody>
      </p:sp>
      <p:sp>
        <p:nvSpPr>
          <p:cNvPr id="4" name="Slide Number Placeholder 3">
            <a:extLst>
              <a:ext uri="{FF2B5EF4-FFF2-40B4-BE49-F238E27FC236}">
                <a16:creationId xmlns:a16="http://schemas.microsoft.com/office/drawing/2014/main" id="{30A42407-D83C-527F-0DFB-B0CF019BF3E4}"/>
              </a:ext>
            </a:extLst>
          </p:cNvPr>
          <p:cNvSpPr>
            <a:spLocks noGrp="1"/>
          </p:cNvSpPr>
          <p:nvPr>
            <p:ph type="sldNum" sz="quarter" idx="4"/>
          </p:nvPr>
        </p:nvSpPr>
        <p:spPr/>
        <p:txBody>
          <a:bodyPr/>
          <a:lstStyle/>
          <a:p>
            <a:fld id="{F8E24598-D429-A34B-B4A6-5808099B37D3}" type="slidenum">
              <a:rPr lang="en-US" smtClean="0"/>
              <a:pPr/>
              <a:t>17</a:t>
            </a:fld>
            <a:endParaRPr lang="en-US" dirty="0"/>
          </a:p>
        </p:txBody>
      </p:sp>
    </p:spTree>
    <p:extLst>
      <p:ext uri="{BB962C8B-B14F-4D97-AF65-F5344CB8AC3E}">
        <p14:creationId xmlns:p14="http://schemas.microsoft.com/office/powerpoint/2010/main" val="5961421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1B5406-006E-76AE-0BCA-24D9303AD6A8}"/>
              </a:ext>
            </a:extLst>
          </p:cNvPr>
          <p:cNvSpPr>
            <a:spLocks noGrp="1"/>
          </p:cNvSpPr>
          <p:nvPr>
            <p:ph type="title"/>
          </p:nvPr>
        </p:nvSpPr>
        <p:spPr/>
        <p:txBody>
          <a:bodyPr/>
          <a:lstStyle/>
          <a:p>
            <a:r>
              <a:rPr lang="en-US" dirty="0"/>
              <a:t>ChatGPT Training Pipeline</a:t>
            </a:r>
          </a:p>
        </p:txBody>
      </p:sp>
      <p:sp>
        <p:nvSpPr>
          <p:cNvPr id="4" name="Slide Number Placeholder 3">
            <a:extLst>
              <a:ext uri="{FF2B5EF4-FFF2-40B4-BE49-F238E27FC236}">
                <a16:creationId xmlns:a16="http://schemas.microsoft.com/office/drawing/2014/main" id="{41DD4137-059C-89D5-4519-95445092089D}"/>
              </a:ext>
            </a:extLst>
          </p:cNvPr>
          <p:cNvSpPr>
            <a:spLocks noGrp="1"/>
          </p:cNvSpPr>
          <p:nvPr>
            <p:ph type="sldNum" sz="quarter" idx="4"/>
          </p:nvPr>
        </p:nvSpPr>
        <p:spPr/>
        <p:txBody>
          <a:bodyPr/>
          <a:lstStyle/>
          <a:p>
            <a:fld id="{F8E24598-D429-A34B-B4A6-5808099B37D3}" type="slidenum">
              <a:rPr lang="en-US" smtClean="0"/>
              <a:pPr/>
              <a:t>18</a:t>
            </a:fld>
            <a:endParaRPr lang="en-US" dirty="0"/>
          </a:p>
        </p:txBody>
      </p:sp>
      <p:grpSp>
        <p:nvGrpSpPr>
          <p:cNvPr id="5" name="object 3">
            <a:extLst>
              <a:ext uri="{FF2B5EF4-FFF2-40B4-BE49-F238E27FC236}">
                <a16:creationId xmlns:a16="http://schemas.microsoft.com/office/drawing/2014/main" id="{076D7952-7E43-312D-CA35-EB9B2F6B63D3}"/>
              </a:ext>
            </a:extLst>
          </p:cNvPr>
          <p:cNvGrpSpPr/>
          <p:nvPr/>
        </p:nvGrpSpPr>
        <p:grpSpPr>
          <a:xfrm>
            <a:off x="2056024" y="1927676"/>
            <a:ext cx="5472413" cy="1590227"/>
            <a:chOff x="1530096" y="1594103"/>
            <a:chExt cx="10201654" cy="2758441"/>
          </a:xfrm>
        </p:grpSpPr>
        <p:pic>
          <p:nvPicPr>
            <p:cNvPr id="13" name="object 11">
              <a:extLst>
                <a:ext uri="{FF2B5EF4-FFF2-40B4-BE49-F238E27FC236}">
                  <a16:creationId xmlns:a16="http://schemas.microsoft.com/office/drawing/2014/main" id="{C67E1085-7CA4-EFBB-9F31-24D053BBD80E}"/>
                </a:ext>
              </a:extLst>
            </p:cNvPr>
            <p:cNvPicPr/>
            <p:nvPr/>
          </p:nvPicPr>
          <p:blipFill>
            <a:blip r:embed="rId3" cstate="print">
              <a:duotone>
                <a:prstClr val="black"/>
                <a:srgbClr val="52566D">
                  <a:tint val="45000"/>
                  <a:satMod val="400000"/>
                </a:srgbClr>
              </a:duotone>
            </a:blip>
            <a:stretch>
              <a:fillRect/>
            </a:stretch>
          </p:blipFill>
          <p:spPr>
            <a:xfrm>
              <a:off x="1530096" y="3273552"/>
              <a:ext cx="2581655" cy="1078992"/>
            </a:xfrm>
            <a:prstGeom prst="rect">
              <a:avLst/>
            </a:prstGeom>
          </p:spPr>
        </p:pic>
        <p:pic>
          <p:nvPicPr>
            <p:cNvPr id="14" name="object 12">
              <a:extLst>
                <a:ext uri="{FF2B5EF4-FFF2-40B4-BE49-F238E27FC236}">
                  <a16:creationId xmlns:a16="http://schemas.microsoft.com/office/drawing/2014/main" id="{D384697B-049F-1E1E-89A7-C62423C82F0B}"/>
                </a:ext>
              </a:extLst>
            </p:cNvPr>
            <p:cNvPicPr/>
            <p:nvPr/>
          </p:nvPicPr>
          <p:blipFill>
            <a:blip r:embed="rId4" cstate="print">
              <a:duotone>
                <a:prstClr val="black"/>
                <a:srgbClr val="52566D">
                  <a:tint val="45000"/>
                  <a:satMod val="400000"/>
                </a:srgbClr>
              </a:duotone>
            </a:blip>
            <a:stretch>
              <a:fillRect/>
            </a:stretch>
          </p:blipFill>
          <p:spPr>
            <a:xfrm>
              <a:off x="4084319" y="3279647"/>
              <a:ext cx="2581655" cy="1057656"/>
            </a:xfrm>
            <a:prstGeom prst="rect">
              <a:avLst/>
            </a:prstGeom>
          </p:spPr>
        </p:pic>
        <p:pic>
          <p:nvPicPr>
            <p:cNvPr id="15" name="object 13">
              <a:extLst>
                <a:ext uri="{FF2B5EF4-FFF2-40B4-BE49-F238E27FC236}">
                  <a16:creationId xmlns:a16="http://schemas.microsoft.com/office/drawing/2014/main" id="{0C04EB09-8CD9-2EA0-D523-A7DFE044FA21}"/>
                </a:ext>
              </a:extLst>
            </p:cNvPr>
            <p:cNvPicPr/>
            <p:nvPr/>
          </p:nvPicPr>
          <p:blipFill>
            <a:blip r:embed="rId5" cstate="print">
              <a:duotone>
                <a:prstClr val="black"/>
                <a:srgbClr val="52566D">
                  <a:tint val="45000"/>
                  <a:satMod val="400000"/>
                </a:srgbClr>
              </a:duotone>
            </a:blip>
            <a:stretch>
              <a:fillRect/>
            </a:stretch>
          </p:blipFill>
          <p:spPr>
            <a:xfrm>
              <a:off x="6611111" y="3279647"/>
              <a:ext cx="2581655" cy="1033271"/>
            </a:xfrm>
            <a:prstGeom prst="rect">
              <a:avLst/>
            </a:prstGeom>
          </p:spPr>
        </p:pic>
        <p:pic>
          <p:nvPicPr>
            <p:cNvPr id="16" name="object 14">
              <a:extLst>
                <a:ext uri="{FF2B5EF4-FFF2-40B4-BE49-F238E27FC236}">
                  <a16:creationId xmlns:a16="http://schemas.microsoft.com/office/drawing/2014/main" id="{9C16E88E-DDAE-473F-A182-EF7E11BD8B65}"/>
                </a:ext>
              </a:extLst>
            </p:cNvPr>
            <p:cNvPicPr/>
            <p:nvPr/>
          </p:nvPicPr>
          <p:blipFill>
            <a:blip r:embed="rId6" cstate="print">
              <a:duotone>
                <a:prstClr val="black"/>
                <a:srgbClr val="52566D">
                  <a:tint val="45000"/>
                  <a:satMod val="400000"/>
                </a:srgbClr>
              </a:duotone>
            </a:blip>
            <a:stretch>
              <a:fillRect/>
            </a:stretch>
          </p:blipFill>
          <p:spPr>
            <a:xfrm>
              <a:off x="9153143" y="3279647"/>
              <a:ext cx="2578607" cy="1018032"/>
            </a:xfrm>
            <a:prstGeom prst="rect">
              <a:avLst/>
            </a:prstGeom>
          </p:spPr>
        </p:pic>
        <p:pic>
          <p:nvPicPr>
            <p:cNvPr id="17" name="object 15">
              <a:extLst>
                <a:ext uri="{FF2B5EF4-FFF2-40B4-BE49-F238E27FC236}">
                  <a16:creationId xmlns:a16="http://schemas.microsoft.com/office/drawing/2014/main" id="{5D1C3A1B-6A9B-D8C6-110A-AC018736D6DA}"/>
                </a:ext>
              </a:extLst>
            </p:cNvPr>
            <p:cNvPicPr/>
            <p:nvPr/>
          </p:nvPicPr>
          <p:blipFill>
            <a:blip r:embed="rId7" cstate="print">
              <a:duotone>
                <a:prstClr val="black"/>
                <a:srgbClr val="52566D">
                  <a:tint val="45000"/>
                  <a:satMod val="400000"/>
                </a:srgbClr>
              </a:duotone>
            </a:blip>
            <a:stretch>
              <a:fillRect/>
            </a:stretch>
          </p:blipFill>
          <p:spPr>
            <a:xfrm>
              <a:off x="1530096" y="1594103"/>
              <a:ext cx="5135880" cy="1405128"/>
            </a:xfrm>
            <a:prstGeom prst="rect">
              <a:avLst/>
            </a:prstGeom>
          </p:spPr>
        </p:pic>
        <p:pic>
          <p:nvPicPr>
            <p:cNvPr id="18" name="object 16">
              <a:extLst>
                <a:ext uri="{FF2B5EF4-FFF2-40B4-BE49-F238E27FC236}">
                  <a16:creationId xmlns:a16="http://schemas.microsoft.com/office/drawing/2014/main" id="{5A6923D9-16F3-EA2D-0372-E1B9C2A9BDFC}"/>
                </a:ext>
              </a:extLst>
            </p:cNvPr>
            <p:cNvPicPr/>
            <p:nvPr/>
          </p:nvPicPr>
          <p:blipFill>
            <a:blip r:embed="rId8" cstate="print">
              <a:duotone>
                <a:prstClr val="black"/>
                <a:srgbClr val="52566D">
                  <a:tint val="45000"/>
                  <a:satMod val="400000"/>
                </a:srgbClr>
              </a:duotone>
            </a:blip>
            <a:stretch>
              <a:fillRect/>
            </a:stretch>
          </p:blipFill>
          <p:spPr>
            <a:xfrm>
              <a:off x="6611111" y="1594103"/>
              <a:ext cx="2581655" cy="1405127"/>
            </a:xfrm>
            <a:prstGeom prst="rect">
              <a:avLst/>
            </a:prstGeom>
          </p:spPr>
        </p:pic>
        <p:pic>
          <p:nvPicPr>
            <p:cNvPr id="19" name="object 17">
              <a:extLst>
                <a:ext uri="{FF2B5EF4-FFF2-40B4-BE49-F238E27FC236}">
                  <a16:creationId xmlns:a16="http://schemas.microsoft.com/office/drawing/2014/main" id="{DFC3E2DF-28A2-03FD-585D-DA03EA9C8274}"/>
                </a:ext>
              </a:extLst>
            </p:cNvPr>
            <p:cNvPicPr/>
            <p:nvPr/>
          </p:nvPicPr>
          <p:blipFill>
            <a:blip r:embed="rId9" cstate="print">
              <a:duotone>
                <a:prstClr val="black"/>
                <a:srgbClr val="52566D">
                  <a:tint val="45000"/>
                  <a:satMod val="400000"/>
                </a:srgbClr>
              </a:duotone>
            </a:blip>
            <a:stretch>
              <a:fillRect/>
            </a:stretch>
          </p:blipFill>
          <p:spPr>
            <a:xfrm>
              <a:off x="9150096" y="1594103"/>
              <a:ext cx="2578607" cy="1405127"/>
            </a:xfrm>
            <a:prstGeom prst="rect">
              <a:avLst/>
            </a:prstGeom>
          </p:spPr>
        </p:pic>
      </p:grpSp>
      <p:sp>
        <p:nvSpPr>
          <p:cNvPr id="20" name="object 18">
            <a:extLst>
              <a:ext uri="{FF2B5EF4-FFF2-40B4-BE49-F238E27FC236}">
                <a16:creationId xmlns:a16="http://schemas.microsoft.com/office/drawing/2014/main" id="{38D582A2-F7AA-B306-FBD0-9D438CBCAAAE}"/>
              </a:ext>
            </a:extLst>
          </p:cNvPr>
          <p:cNvSpPr txBox="1"/>
          <p:nvPr/>
        </p:nvSpPr>
        <p:spPr>
          <a:xfrm>
            <a:off x="2396531" y="1741684"/>
            <a:ext cx="3619739" cy="134172"/>
          </a:xfrm>
          <a:prstGeom prst="rect">
            <a:avLst/>
          </a:prstGeom>
        </p:spPr>
        <p:txBody>
          <a:bodyPr vert="horz" wrap="square" lIns="0" tIns="7144" rIns="0" bIns="0" rtlCol="0">
            <a:spAutoFit/>
          </a:bodyPr>
          <a:lstStyle/>
          <a:p>
            <a:pPr marL="7144" defTabSz="514350">
              <a:spcBef>
                <a:spcPts val="56"/>
              </a:spcBef>
              <a:tabLst>
                <a:tab pos="1145144" algn="l"/>
                <a:tab pos="2689622" algn="l"/>
              </a:tabLst>
            </a:pPr>
            <a:r>
              <a:rPr sz="825" b="1" kern="0" spc="-6" dirty="0">
                <a:solidFill>
                  <a:schemeClr val="accent1"/>
                </a:solidFill>
                <a:latin typeface="Segoe UI Semibold"/>
                <a:cs typeface="Segoe UI Semibold"/>
              </a:rPr>
              <a:t>Pretraining</a:t>
            </a:r>
            <a:r>
              <a:rPr lang="en-US" sz="825" b="1" kern="0" spc="-6" dirty="0">
                <a:solidFill>
                  <a:schemeClr val="accent1"/>
                </a:solidFill>
                <a:latin typeface="Segoe UI Semibold"/>
                <a:cs typeface="Segoe UI Semibold"/>
              </a:rPr>
              <a:t>               	</a:t>
            </a:r>
            <a:r>
              <a:rPr sz="825" b="1" kern="0" spc="-26" dirty="0">
                <a:solidFill>
                  <a:schemeClr val="accent1"/>
                </a:solidFill>
                <a:latin typeface="Segoe UI Semibold"/>
                <a:cs typeface="Segoe UI Semibold"/>
              </a:rPr>
              <a:t>Supervised</a:t>
            </a:r>
            <a:r>
              <a:rPr sz="825" b="1" kern="0" spc="-42" dirty="0">
                <a:solidFill>
                  <a:schemeClr val="accent1"/>
                </a:solidFill>
                <a:latin typeface="Segoe UI Semibold"/>
                <a:cs typeface="Segoe UI Semibold"/>
              </a:rPr>
              <a:t> </a:t>
            </a:r>
            <a:r>
              <a:rPr sz="825" b="1" kern="0" spc="-6" dirty="0">
                <a:solidFill>
                  <a:schemeClr val="accent1"/>
                </a:solidFill>
                <a:latin typeface="Segoe UI Semibold"/>
                <a:cs typeface="Segoe UI Semibold"/>
              </a:rPr>
              <a:t>Finetuning</a:t>
            </a:r>
            <a:r>
              <a:rPr lang="en-US" sz="825" b="1" kern="0" spc="-6" dirty="0">
                <a:solidFill>
                  <a:schemeClr val="accent1"/>
                </a:solidFill>
                <a:latin typeface="Segoe UI Semibold"/>
                <a:cs typeface="Segoe UI Semibold"/>
              </a:rPr>
              <a:t>               </a:t>
            </a:r>
            <a:r>
              <a:rPr sz="825" b="1" kern="0" spc="-34" dirty="0">
                <a:solidFill>
                  <a:schemeClr val="accent1"/>
                </a:solidFill>
                <a:latin typeface="Segoe UI Semibold"/>
                <a:cs typeface="Segoe UI Semibold"/>
              </a:rPr>
              <a:t>Reward</a:t>
            </a:r>
            <a:r>
              <a:rPr sz="825" b="1" kern="0" spc="-37" dirty="0">
                <a:solidFill>
                  <a:schemeClr val="accent1"/>
                </a:solidFill>
                <a:latin typeface="Segoe UI Semibold"/>
                <a:cs typeface="Segoe UI Semibold"/>
              </a:rPr>
              <a:t> </a:t>
            </a:r>
            <a:r>
              <a:rPr sz="825" b="1" kern="0" spc="-23" dirty="0">
                <a:solidFill>
                  <a:schemeClr val="accent1"/>
                </a:solidFill>
                <a:latin typeface="Segoe UI Semibold"/>
                <a:cs typeface="Segoe UI Semibold"/>
              </a:rPr>
              <a:t>Modeling</a:t>
            </a:r>
            <a:endParaRPr sz="825" kern="0" dirty="0">
              <a:solidFill>
                <a:schemeClr val="accent1"/>
              </a:solidFill>
              <a:latin typeface="Segoe UI Semibold"/>
              <a:cs typeface="Segoe UI Semibold"/>
            </a:endParaRPr>
          </a:p>
        </p:txBody>
      </p:sp>
      <p:sp>
        <p:nvSpPr>
          <p:cNvPr id="21" name="object 19">
            <a:extLst>
              <a:ext uri="{FF2B5EF4-FFF2-40B4-BE49-F238E27FC236}">
                <a16:creationId xmlns:a16="http://schemas.microsoft.com/office/drawing/2014/main" id="{529D2149-F23D-3B8D-4E8F-B5EEF637FC52}"/>
              </a:ext>
            </a:extLst>
          </p:cNvPr>
          <p:cNvSpPr txBox="1"/>
          <p:nvPr/>
        </p:nvSpPr>
        <p:spPr>
          <a:xfrm>
            <a:off x="6207787" y="1766016"/>
            <a:ext cx="1254800" cy="134172"/>
          </a:xfrm>
          <a:prstGeom prst="rect">
            <a:avLst/>
          </a:prstGeom>
        </p:spPr>
        <p:txBody>
          <a:bodyPr vert="horz" wrap="square" lIns="0" tIns="7144" rIns="0" bIns="0" rtlCol="0">
            <a:spAutoFit/>
          </a:bodyPr>
          <a:lstStyle/>
          <a:p>
            <a:pPr marL="7144" defTabSz="514350">
              <a:spcBef>
                <a:spcPts val="56"/>
              </a:spcBef>
            </a:pPr>
            <a:r>
              <a:rPr sz="825" b="1" kern="0" spc="-34" dirty="0">
                <a:solidFill>
                  <a:schemeClr val="accent1"/>
                </a:solidFill>
                <a:latin typeface="Segoe UI Semibold"/>
                <a:cs typeface="Segoe UI Semibold"/>
              </a:rPr>
              <a:t>Reinforcement</a:t>
            </a:r>
            <a:r>
              <a:rPr sz="825" b="1" kern="0" spc="-23" dirty="0">
                <a:solidFill>
                  <a:schemeClr val="accent1"/>
                </a:solidFill>
                <a:latin typeface="Segoe UI Semibold"/>
                <a:cs typeface="Segoe UI Semibold"/>
              </a:rPr>
              <a:t> </a:t>
            </a:r>
            <a:r>
              <a:rPr sz="825" b="1" kern="0" spc="-26" dirty="0">
                <a:solidFill>
                  <a:schemeClr val="accent1"/>
                </a:solidFill>
                <a:latin typeface="Segoe UI Semibold"/>
                <a:cs typeface="Segoe UI Semibold"/>
              </a:rPr>
              <a:t>Learning</a:t>
            </a:r>
            <a:endParaRPr sz="825" kern="0" dirty="0">
              <a:solidFill>
                <a:schemeClr val="accent1"/>
              </a:solidFill>
              <a:latin typeface="Segoe UI Semibold"/>
              <a:cs typeface="Segoe UI Semibold"/>
            </a:endParaRPr>
          </a:p>
        </p:txBody>
      </p:sp>
      <p:sp>
        <p:nvSpPr>
          <p:cNvPr id="23" name="object 22">
            <a:extLst>
              <a:ext uri="{FF2B5EF4-FFF2-40B4-BE49-F238E27FC236}">
                <a16:creationId xmlns:a16="http://schemas.microsoft.com/office/drawing/2014/main" id="{4463FA60-F990-7F02-8AC2-495AA8E07F8E}"/>
              </a:ext>
            </a:extLst>
          </p:cNvPr>
          <p:cNvSpPr txBox="1"/>
          <p:nvPr/>
        </p:nvSpPr>
        <p:spPr>
          <a:xfrm>
            <a:off x="1385806" y="2198528"/>
            <a:ext cx="355013" cy="134172"/>
          </a:xfrm>
          <a:prstGeom prst="rect">
            <a:avLst/>
          </a:prstGeom>
        </p:spPr>
        <p:txBody>
          <a:bodyPr vert="horz" wrap="square" lIns="0" tIns="7144" rIns="0" bIns="0" rtlCol="0">
            <a:spAutoFit/>
          </a:bodyPr>
          <a:lstStyle/>
          <a:p>
            <a:pPr marL="7144" defTabSz="514350">
              <a:spcBef>
                <a:spcPts val="56"/>
              </a:spcBef>
            </a:pPr>
            <a:r>
              <a:rPr sz="825" kern="0" spc="-6" dirty="0">
                <a:solidFill>
                  <a:schemeClr val="accent1"/>
                </a:solidFill>
                <a:latin typeface="Segoe UI"/>
                <a:cs typeface="Segoe UI"/>
              </a:rPr>
              <a:t>Dataset</a:t>
            </a:r>
            <a:endParaRPr sz="825" kern="0" dirty="0">
              <a:solidFill>
                <a:schemeClr val="accent1"/>
              </a:solidFill>
              <a:latin typeface="Segoe UI"/>
              <a:cs typeface="Segoe UI"/>
            </a:endParaRPr>
          </a:p>
        </p:txBody>
      </p:sp>
      <p:sp>
        <p:nvSpPr>
          <p:cNvPr id="24" name="object 23">
            <a:extLst>
              <a:ext uri="{FF2B5EF4-FFF2-40B4-BE49-F238E27FC236}">
                <a16:creationId xmlns:a16="http://schemas.microsoft.com/office/drawing/2014/main" id="{D455CDC4-2A7D-32F5-0BAE-8993172581C4}"/>
              </a:ext>
            </a:extLst>
          </p:cNvPr>
          <p:cNvSpPr txBox="1"/>
          <p:nvPr/>
        </p:nvSpPr>
        <p:spPr>
          <a:xfrm>
            <a:off x="1321279" y="3125741"/>
            <a:ext cx="484067" cy="134172"/>
          </a:xfrm>
          <a:prstGeom prst="rect">
            <a:avLst/>
          </a:prstGeom>
        </p:spPr>
        <p:txBody>
          <a:bodyPr vert="horz" wrap="square" lIns="0" tIns="7144" rIns="0" bIns="0" rtlCol="0">
            <a:spAutoFit/>
          </a:bodyPr>
          <a:lstStyle/>
          <a:p>
            <a:pPr marL="7144" defTabSz="514350">
              <a:spcBef>
                <a:spcPts val="56"/>
              </a:spcBef>
            </a:pPr>
            <a:r>
              <a:rPr sz="825" kern="0" spc="-6" dirty="0">
                <a:solidFill>
                  <a:schemeClr val="accent1"/>
                </a:solidFill>
                <a:latin typeface="Segoe UI"/>
                <a:cs typeface="Segoe UI"/>
              </a:rPr>
              <a:t>Algorithm</a:t>
            </a:r>
            <a:endParaRPr sz="825" kern="0" dirty="0">
              <a:solidFill>
                <a:schemeClr val="accent1"/>
              </a:solidFill>
              <a:latin typeface="Segoe UI"/>
              <a:cs typeface="Segoe UI"/>
            </a:endParaRPr>
          </a:p>
        </p:txBody>
      </p:sp>
      <p:sp>
        <p:nvSpPr>
          <p:cNvPr id="3" name="Rectangle: Rounded Corners 2">
            <a:extLst>
              <a:ext uri="{FF2B5EF4-FFF2-40B4-BE49-F238E27FC236}">
                <a16:creationId xmlns:a16="http://schemas.microsoft.com/office/drawing/2014/main" id="{19526785-96B8-F132-E9B6-670929DD37DF}"/>
              </a:ext>
            </a:extLst>
          </p:cNvPr>
          <p:cNvSpPr/>
          <p:nvPr/>
        </p:nvSpPr>
        <p:spPr bwMode="auto">
          <a:xfrm>
            <a:off x="3349024" y="1638839"/>
            <a:ext cx="1444022" cy="1961984"/>
          </a:xfrm>
          <a:prstGeom prst="roundRect">
            <a:avLst/>
          </a:prstGeom>
          <a:noFill/>
          <a:ln w="28575" cap="flat" cmpd="sng" algn="ctr">
            <a:solidFill>
              <a:schemeClr val="accent2"/>
            </a:solidFill>
            <a:prstDash val="solid"/>
            <a:round/>
            <a:headEnd type="none" w="med" len="med"/>
            <a:tailEnd type="none" w="med" len="med"/>
          </a:ln>
          <a:effectLst/>
        </p:spPr>
        <p:txBody>
          <a:bodyPr vert="horz" wrap="square" lIns="137160" tIns="34290" rIns="137160" bIns="34290" numCol="1" rtlCol="0" anchor="ctr" anchorCtr="0" compatLnSpc="1">
            <a:prstTxWarp prst="textNoShape">
              <a:avLst/>
            </a:prstTxWarp>
          </a:bodyPr>
          <a:lstStyle/>
          <a:p>
            <a:pPr algn="ctr" defTabSz="685800" eaLnBrk="0" fontAlgn="base" hangingPunct="0">
              <a:spcBef>
                <a:spcPct val="0"/>
              </a:spcBef>
              <a:spcAft>
                <a:spcPct val="0"/>
              </a:spcAft>
            </a:pPr>
            <a:endParaRPr lang="en-US" dirty="0" err="1">
              <a:solidFill>
                <a:schemeClr val="accent1"/>
              </a:solidFill>
              <a:latin typeface="Arial" charset="0"/>
              <a:ea typeface="ヒラギノ角ゴ Pro W3" pitchFamily="1" charset="-128"/>
            </a:endParaRPr>
          </a:p>
        </p:txBody>
      </p:sp>
    </p:spTree>
    <p:extLst>
      <p:ext uri="{BB962C8B-B14F-4D97-AF65-F5344CB8AC3E}">
        <p14:creationId xmlns:p14="http://schemas.microsoft.com/office/powerpoint/2010/main" val="26630283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70F1E9-8E5F-F76E-7248-F521EEA37826}"/>
              </a:ext>
            </a:extLst>
          </p:cNvPr>
          <p:cNvSpPr>
            <a:spLocks noGrp="1"/>
          </p:cNvSpPr>
          <p:nvPr>
            <p:ph type="title"/>
          </p:nvPr>
        </p:nvSpPr>
        <p:spPr/>
        <p:txBody>
          <a:bodyPr/>
          <a:lstStyle/>
          <a:p>
            <a:r>
              <a:rPr lang="en-US" dirty="0"/>
              <a:t>Fine Tune on Conversations</a:t>
            </a:r>
          </a:p>
        </p:txBody>
      </p:sp>
      <p:sp>
        <p:nvSpPr>
          <p:cNvPr id="4" name="Slide Number Placeholder 3">
            <a:extLst>
              <a:ext uri="{FF2B5EF4-FFF2-40B4-BE49-F238E27FC236}">
                <a16:creationId xmlns:a16="http://schemas.microsoft.com/office/drawing/2014/main" id="{59485E57-320E-7036-75DF-8C3C8FA9DE93}"/>
              </a:ext>
            </a:extLst>
          </p:cNvPr>
          <p:cNvSpPr>
            <a:spLocks noGrp="1"/>
          </p:cNvSpPr>
          <p:nvPr>
            <p:ph type="sldNum" sz="quarter" idx="4"/>
          </p:nvPr>
        </p:nvSpPr>
        <p:spPr/>
        <p:txBody>
          <a:bodyPr/>
          <a:lstStyle/>
          <a:p>
            <a:fld id="{6DAB3F6F-6A30-410C-8DAB-3E7769D71CBC}" type="slidenum">
              <a:rPr lang="en-US" smtClean="0"/>
              <a:pPr/>
              <a:t>19</a:t>
            </a:fld>
            <a:endParaRPr lang="en-US" dirty="0"/>
          </a:p>
        </p:txBody>
      </p:sp>
      <p:grpSp>
        <p:nvGrpSpPr>
          <p:cNvPr id="5" name="object 3">
            <a:extLst>
              <a:ext uri="{FF2B5EF4-FFF2-40B4-BE49-F238E27FC236}">
                <a16:creationId xmlns:a16="http://schemas.microsoft.com/office/drawing/2014/main" id="{E0C75DDC-38F9-3925-7F95-EEDB73CC36F2}"/>
              </a:ext>
            </a:extLst>
          </p:cNvPr>
          <p:cNvGrpSpPr/>
          <p:nvPr/>
        </p:nvGrpSpPr>
        <p:grpSpPr>
          <a:xfrm>
            <a:off x="3207771" y="1294132"/>
            <a:ext cx="2728458" cy="3002458"/>
            <a:chOff x="1864153" y="1133200"/>
            <a:chExt cx="4850591" cy="5337703"/>
          </a:xfrm>
        </p:grpSpPr>
        <p:pic>
          <p:nvPicPr>
            <p:cNvPr id="6" name="object 4">
              <a:extLst>
                <a:ext uri="{FF2B5EF4-FFF2-40B4-BE49-F238E27FC236}">
                  <a16:creationId xmlns:a16="http://schemas.microsoft.com/office/drawing/2014/main" id="{FFC6DF4A-EB6D-72FA-B595-45C421AE4186}"/>
                </a:ext>
              </a:extLst>
            </p:cNvPr>
            <p:cNvPicPr/>
            <p:nvPr/>
          </p:nvPicPr>
          <p:blipFill>
            <a:blip r:embed="rId2" cstate="print"/>
            <a:stretch>
              <a:fillRect/>
            </a:stretch>
          </p:blipFill>
          <p:spPr>
            <a:xfrm>
              <a:off x="1880616" y="1149095"/>
              <a:ext cx="4834128" cy="5321808"/>
            </a:xfrm>
            <a:prstGeom prst="rect">
              <a:avLst/>
            </a:prstGeom>
          </p:spPr>
        </p:pic>
        <p:sp>
          <p:nvSpPr>
            <p:cNvPr id="8" name="object 6">
              <a:extLst>
                <a:ext uri="{FF2B5EF4-FFF2-40B4-BE49-F238E27FC236}">
                  <a16:creationId xmlns:a16="http://schemas.microsoft.com/office/drawing/2014/main" id="{74C91781-B5B6-7FB8-CCB1-DA1FF4D31FB7}"/>
                </a:ext>
              </a:extLst>
            </p:cNvPr>
            <p:cNvSpPr/>
            <p:nvPr/>
          </p:nvSpPr>
          <p:spPr>
            <a:xfrm>
              <a:off x="1864153" y="1133200"/>
              <a:ext cx="4687570" cy="5175250"/>
            </a:xfrm>
            <a:custGeom>
              <a:avLst/>
              <a:gdLst/>
              <a:ahLst/>
              <a:cxnLst/>
              <a:rect l="l" t="t" r="r" b="b"/>
              <a:pathLst>
                <a:path w="4687570" h="5175250">
                  <a:moveTo>
                    <a:pt x="0" y="88171"/>
                  </a:moveTo>
                  <a:lnTo>
                    <a:pt x="6928" y="53851"/>
                  </a:lnTo>
                  <a:lnTo>
                    <a:pt x="25824" y="25824"/>
                  </a:lnTo>
                  <a:lnTo>
                    <a:pt x="53851" y="6928"/>
                  </a:lnTo>
                  <a:lnTo>
                    <a:pt x="88171" y="0"/>
                  </a:lnTo>
                  <a:lnTo>
                    <a:pt x="4599244" y="0"/>
                  </a:lnTo>
                  <a:lnTo>
                    <a:pt x="4633564" y="6928"/>
                  </a:lnTo>
                  <a:lnTo>
                    <a:pt x="4661591" y="25824"/>
                  </a:lnTo>
                  <a:lnTo>
                    <a:pt x="4680487" y="53851"/>
                  </a:lnTo>
                  <a:lnTo>
                    <a:pt x="4687416" y="88171"/>
                  </a:lnTo>
                  <a:lnTo>
                    <a:pt x="4687416" y="5086685"/>
                  </a:lnTo>
                  <a:lnTo>
                    <a:pt x="4680487" y="5121005"/>
                  </a:lnTo>
                  <a:lnTo>
                    <a:pt x="4661591" y="5149032"/>
                  </a:lnTo>
                  <a:lnTo>
                    <a:pt x="4633564" y="5167928"/>
                  </a:lnTo>
                  <a:lnTo>
                    <a:pt x="4599244" y="5174857"/>
                  </a:lnTo>
                  <a:lnTo>
                    <a:pt x="88171" y="5174857"/>
                  </a:lnTo>
                  <a:lnTo>
                    <a:pt x="53851" y="5167928"/>
                  </a:lnTo>
                  <a:lnTo>
                    <a:pt x="25824" y="5149032"/>
                  </a:lnTo>
                  <a:lnTo>
                    <a:pt x="6928" y="5121005"/>
                  </a:lnTo>
                  <a:lnTo>
                    <a:pt x="0" y="5086685"/>
                  </a:lnTo>
                  <a:lnTo>
                    <a:pt x="0" y="88171"/>
                  </a:lnTo>
                  <a:close/>
                </a:path>
              </a:pathLst>
            </a:custGeom>
            <a:ln w="19050">
              <a:solidFill>
                <a:schemeClr val="accent1"/>
              </a:solidFill>
            </a:ln>
          </p:spPr>
          <p:txBody>
            <a:bodyPr wrap="square" lIns="0" tIns="0" rIns="0" bIns="0" rtlCol="0"/>
            <a:lstStyle/>
            <a:p>
              <a:pPr defTabSz="514350"/>
              <a:endParaRPr sz="1013" kern="0">
                <a:solidFill>
                  <a:sysClr val="windowText" lastClr="000000"/>
                </a:solidFill>
              </a:endParaRPr>
            </a:p>
          </p:txBody>
        </p:sp>
      </p:grpSp>
      <p:sp>
        <p:nvSpPr>
          <p:cNvPr id="9" name="object 7">
            <a:extLst>
              <a:ext uri="{FF2B5EF4-FFF2-40B4-BE49-F238E27FC236}">
                <a16:creationId xmlns:a16="http://schemas.microsoft.com/office/drawing/2014/main" id="{A87E3DB7-3EE5-F9A1-1E44-100446866805}"/>
              </a:ext>
            </a:extLst>
          </p:cNvPr>
          <p:cNvSpPr txBox="1"/>
          <p:nvPr/>
        </p:nvSpPr>
        <p:spPr>
          <a:xfrm>
            <a:off x="3302145" y="1378744"/>
            <a:ext cx="482204" cy="163090"/>
          </a:xfrm>
          <a:prstGeom prst="rect">
            <a:avLst/>
          </a:prstGeom>
        </p:spPr>
        <p:txBody>
          <a:bodyPr vert="horz" wrap="square" lIns="0" tIns="7144" rIns="0" bIns="0" rtlCol="0">
            <a:spAutoFit/>
          </a:bodyPr>
          <a:lstStyle/>
          <a:p>
            <a:pPr marL="7144" defTabSz="514350">
              <a:spcBef>
                <a:spcPts val="56"/>
              </a:spcBef>
            </a:pPr>
            <a:r>
              <a:rPr sz="1013" b="1" kern="0" spc="-6" dirty="0">
                <a:solidFill>
                  <a:schemeClr val="accent1"/>
                </a:solidFill>
                <a:cs typeface="Segoe UI Semibold"/>
              </a:rPr>
              <a:t>Prompt:</a:t>
            </a:r>
            <a:endParaRPr sz="1013" kern="0" dirty="0">
              <a:solidFill>
                <a:schemeClr val="accent1"/>
              </a:solidFill>
              <a:cs typeface="Segoe UI Semibold"/>
            </a:endParaRPr>
          </a:p>
        </p:txBody>
      </p:sp>
      <p:sp>
        <p:nvSpPr>
          <p:cNvPr id="10" name="object 8">
            <a:extLst>
              <a:ext uri="{FF2B5EF4-FFF2-40B4-BE49-F238E27FC236}">
                <a16:creationId xmlns:a16="http://schemas.microsoft.com/office/drawing/2014/main" id="{EC75FF86-D62A-EC04-4C3A-16ECD156F212}"/>
              </a:ext>
            </a:extLst>
          </p:cNvPr>
          <p:cNvSpPr txBox="1"/>
          <p:nvPr/>
        </p:nvSpPr>
        <p:spPr>
          <a:xfrm>
            <a:off x="3302146" y="1571626"/>
            <a:ext cx="2433518" cy="2442536"/>
          </a:xfrm>
          <a:prstGeom prst="rect">
            <a:avLst/>
          </a:prstGeom>
        </p:spPr>
        <p:txBody>
          <a:bodyPr vert="horz" wrap="square" lIns="0" tIns="7501" rIns="0" bIns="0" rtlCol="0">
            <a:spAutoFit/>
          </a:bodyPr>
          <a:lstStyle/>
          <a:p>
            <a:pPr marL="7144" marR="41077" defTabSz="514350">
              <a:lnSpc>
                <a:spcPct val="99300"/>
              </a:lnSpc>
              <a:spcBef>
                <a:spcPts val="59"/>
              </a:spcBef>
            </a:pPr>
            <a:r>
              <a:rPr sz="506" kern="0" dirty="0">
                <a:solidFill>
                  <a:schemeClr val="accent1"/>
                </a:solidFill>
                <a:latin typeface="Courier New"/>
                <a:cs typeface="Courier New"/>
              </a:rPr>
              <a:t>"Can</a:t>
            </a:r>
            <a:r>
              <a:rPr sz="506" kern="0" spc="-34" dirty="0">
                <a:solidFill>
                  <a:schemeClr val="accent1"/>
                </a:solidFill>
                <a:latin typeface="Courier New"/>
                <a:cs typeface="Courier New"/>
              </a:rPr>
              <a:t> </a:t>
            </a:r>
            <a:r>
              <a:rPr sz="506" kern="0" dirty="0">
                <a:solidFill>
                  <a:schemeClr val="accent1"/>
                </a:solidFill>
                <a:latin typeface="Courier New"/>
                <a:cs typeface="Courier New"/>
              </a:rPr>
              <a:t>you</a:t>
            </a:r>
            <a:r>
              <a:rPr sz="506" kern="0" spc="-31" dirty="0">
                <a:solidFill>
                  <a:schemeClr val="accent1"/>
                </a:solidFill>
                <a:latin typeface="Courier New"/>
                <a:cs typeface="Courier New"/>
              </a:rPr>
              <a:t> </a:t>
            </a:r>
            <a:r>
              <a:rPr sz="506" kern="0" dirty="0">
                <a:solidFill>
                  <a:schemeClr val="accent1"/>
                </a:solidFill>
                <a:latin typeface="Courier New"/>
                <a:cs typeface="Courier New"/>
              </a:rPr>
              <a:t>write</a:t>
            </a:r>
            <a:r>
              <a:rPr sz="506" kern="0" spc="-31" dirty="0">
                <a:solidFill>
                  <a:schemeClr val="accent1"/>
                </a:solidFill>
                <a:latin typeface="Courier New"/>
                <a:cs typeface="Courier New"/>
              </a:rPr>
              <a:t> </a:t>
            </a:r>
            <a:r>
              <a:rPr sz="506" kern="0" dirty="0">
                <a:solidFill>
                  <a:schemeClr val="accent1"/>
                </a:solidFill>
                <a:latin typeface="Courier New"/>
                <a:cs typeface="Courier New"/>
              </a:rPr>
              <a:t>a</a:t>
            </a:r>
            <a:r>
              <a:rPr sz="506" kern="0" spc="-31" dirty="0">
                <a:solidFill>
                  <a:schemeClr val="accent1"/>
                </a:solidFill>
                <a:latin typeface="Courier New"/>
                <a:cs typeface="Courier New"/>
              </a:rPr>
              <a:t> </a:t>
            </a:r>
            <a:r>
              <a:rPr sz="506" kern="0" dirty="0">
                <a:solidFill>
                  <a:schemeClr val="accent1"/>
                </a:solidFill>
                <a:latin typeface="Courier New"/>
                <a:cs typeface="Courier New"/>
              </a:rPr>
              <a:t>short</a:t>
            </a:r>
            <a:r>
              <a:rPr sz="506" kern="0" spc="-31" dirty="0">
                <a:solidFill>
                  <a:schemeClr val="accent1"/>
                </a:solidFill>
                <a:latin typeface="Courier New"/>
                <a:cs typeface="Courier New"/>
              </a:rPr>
              <a:t> </a:t>
            </a:r>
            <a:r>
              <a:rPr sz="506" kern="0" dirty="0">
                <a:solidFill>
                  <a:schemeClr val="accent1"/>
                </a:solidFill>
                <a:latin typeface="Courier New"/>
                <a:cs typeface="Courier New"/>
              </a:rPr>
              <a:t>introduction</a:t>
            </a:r>
            <a:r>
              <a:rPr sz="506" kern="0" spc="-34" dirty="0">
                <a:solidFill>
                  <a:schemeClr val="accent1"/>
                </a:solidFill>
                <a:latin typeface="Courier New"/>
                <a:cs typeface="Courier New"/>
              </a:rPr>
              <a:t> </a:t>
            </a:r>
            <a:r>
              <a:rPr sz="506" kern="0" dirty="0">
                <a:solidFill>
                  <a:schemeClr val="accent1"/>
                </a:solidFill>
                <a:latin typeface="Courier New"/>
                <a:cs typeface="Courier New"/>
              </a:rPr>
              <a:t>about</a:t>
            </a:r>
            <a:r>
              <a:rPr sz="506" kern="0" spc="-31" dirty="0">
                <a:solidFill>
                  <a:schemeClr val="accent1"/>
                </a:solidFill>
                <a:latin typeface="Courier New"/>
                <a:cs typeface="Courier New"/>
              </a:rPr>
              <a:t> </a:t>
            </a:r>
            <a:r>
              <a:rPr sz="506" kern="0" dirty="0">
                <a:solidFill>
                  <a:schemeClr val="accent1"/>
                </a:solidFill>
                <a:latin typeface="Courier New"/>
                <a:cs typeface="Courier New"/>
              </a:rPr>
              <a:t>the</a:t>
            </a:r>
            <a:r>
              <a:rPr sz="506" kern="0" spc="-31" dirty="0">
                <a:solidFill>
                  <a:schemeClr val="accent1"/>
                </a:solidFill>
                <a:latin typeface="Courier New"/>
                <a:cs typeface="Courier New"/>
              </a:rPr>
              <a:t> </a:t>
            </a:r>
            <a:r>
              <a:rPr sz="506" kern="0" dirty="0">
                <a:solidFill>
                  <a:schemeClr val="accent1"/>
                </a:solidFill>
                <a:latin typeface="Courier New"/>
                <a:cs typeface="Courier New"/>
              </a:rPr>
              <a:t>relevance</a:t>
            </a:r>
            <a:r>
              <a:rPr sz="506" kern="0" spc="-31" dirty="0">
                <a:solidFill>
                  <a:schemeClr val="accent1"/>
                </a:solidFill>
                <a:latin typeface="Courier New"/>
                <a:cs typeface="Courier New"/>
              </a:rPr>
              <a:t> </a:t>
            </a:r>
            <a:r>
              <a:rPr sz="506" kern="0" dirty="0">
                <a:solidFill>
                  <a:schemeClr val="accent1"/>
                </a:solidFill>
                <a:latin typeface="Courier New"/>
                <a:cs typeface="Courier New"/>
              </a:rPr>
              <a:t>of</a:t>
            </a:r>
            <a:r>
              <a:rPr sz="506" kern="0" spc="-31" dirty="0">
                <a:solidFill>
                  <a:schemeClr val="accent1"/>
                </a:solidFill>
                <a:latin typeface="Courier New"/>
                <a:cs typeface="Courier New"/>
              </a:rPr>
              <a:t> </a:t>
            </a:r>
            <a:r>
              <a:rPr sz="506" kern="0" spc="-14" dirty="0">
                <a:solidFill>
                  <a:schemeClr val="accent1"/>
                </a:solidFill>
                <a:latin typeface="Courier New"/>
                <a:cs typeface="Courier New"/>
              </a:rPr>
              <a:t>the </a:t>
            </a:r>
            <a:r>
              <a:rPr sz="506" kern="0" dirty="0">
                <a:solidFill>
                  <a:schemeClr val="accent1"/>
                </a:solidFill>
                <a:latin typeface="Courier New"/>
                <a:cs typeface="Courier New"/>
              </a:rPr>
              <a:t>term</a:t>
            </a:r>
            <a:r>
              <a:rPr sz="506" kern="0" spc="-42" dirty="0">
                <a:solidFill>
                  <a:schemeClr val="accent1"/>
                </a:solidFill>
                <a:latin typeface="Courier New"/>
                <a:cs typeface="Courier New"/>
              </a:rPr>
              <a:t> </a:t>
            </a:r>
            <a:r>
              <a:rPr sz="506" kern="0" dirty="0">
                <a:solidFill>
                  <a:schemeClr val="accent1"/>
                </a:solidFill>
                <a:latin typeface="Courier New"/>
                <a:cs typeface="Courier New"/>
              </a:rPr>
              <a:t>"monopsony"</a:t>
            </a:r>
            <a:r>
              <a:rPr sz="506" kern="0" spc="-40" dirty="0">
                <a:solidFill>
                  <a:schemeClr val="accent1"/>
                </a:solidFill>
                <a:latin typeface="Courier New"/>
                <a:cs typeface="Courier New"/>
              </a:rPr>
              <a:t> </a:t>
            </a:r>
            <a:r>
              <a:rPr sz="506" kern="0" dirty="0">
                <a:solidFill>
                  <a:schemeClr val="accent1"/>
                </a:solidFill>
                <a:latin typeface="Courier New"/>
                <a:cs typeface="Courier New"/>
              </a:rPr>
              <a:t>in</a:t>
            </a:r>
            <a:r>
              <a:rPr sz="506" kern="0" spc="-40" dirty="0">
                <a:solidFill>
                  <a:schemeClr val="accent1"/>
                </a:solidFill>
                <a:latin typeface="Courier New"/>
                <a:cs typeface="Courier New"/>
              </a:rPr>
              <a:t> </a:t>
            </a:r>
            <a:r>
              <a:rPr sz="506" kern="0" dirty="0">
                <a:solidFill>
                  <a:schemeClr val="accent1"/>
                </a:solidFill>
                <a:latin typeface="Courier New"/>
                <a:cs typeface="Courier New"/>
              </a:rPr>
              <a:t>economics?</a:t>
            </a:r>
            <a:r>
              <a:rPr sz="506" kern="0" spc="-42" dirty="0">
                <a:solidFill>
                  <a:schemeClr val="accent1"/>
                </a:solidFill>
                <a:latin typeface="Courier New"/>
                <a:cs typeface="Courier New"/>
              </a:rPr>
              <a:t> </a:t>
            </a:r>
            <a:r>
              <a:rPr sz="506" kern="0" dirty="0">
                <a:solidFill>
                  <a:schemeClr val="accent1"/>
                </a:solidFill>
                <a:latin typeface="Courier New"/>
                <a:cs typeface="Courier New"/>
              </a:rPr>
              <a:t>Please</a:t>
            </a:r>
            <a:r>
              <a:rPr sz="506" kern="0" spc="-40" dirty="0">
                <a:solidFill>
                  <a:schemeClr val="accent1"/>
                </a:solidFill>
                <a:latin typeface="Courier New"/>
                <a:cs typeface="Courier New"/>
              </a:rPr>
              <a:t> </a:t>
            </a:r>
            <a:r>
              <a:rPr sz="506" kern="0" dirty="0">
                <a:solidFill>
                  <a:schemeClr val="accent1"/>
                </a:solidFill>
                <a:latin typeface="Courier New"/>
                <a:cs typeface="Courier New"/>
              </a:rPr>
              <a:t>use</a:t>
            </a:r>
            <a:r>
              <a:rPr sz="506" kern="0" spc="-40" dirty="0">
                <a:solidFill>
                  <a:schemeClr val="accent1"/>
                </a:solidFill>
                <a:latin typeface="Courier New"/>
                <a:cs typeface="Courier New"/>
              </a:rPr>
              <a:t> </a:t>
            </a:r>
            <a:r>
              <a:rPr sz="506" kern="0" dirty="0">
                <a:solidFill>
                  <a:schemeClr val="accent1"/>
                </a:solidFill>
                <a:latin typeface="Courier New"/>
                <a:cs typeface="Courier New"/>
              </a:rPr>
              <a:t>examples</a:t>
            </a:r>
            <a:r>
              <a:rPr sz="506" kern="0" spc="-40" dirty="0">
                <a:solidFill>
                  <a:schemeClr val="accent1"/>
                </a:solidFill>
                <a:latin typeface="Courier New"/>
                <a:cs typeface="Courier New"/>
              </a:rPr>
              <a:t> </a:t>
            </a:r>
            <a:r>
              <a:rPr sz="506" kern="0" dirty="0">
                <a:solidFill>
                  <a:schemeClr val="accent1"/>
                </a:solidFill>
                <a:latin typeface="Courier New"/>
                <a:cs typeface="Courier New"/>
              </a:rPr>
              <a:t>related</a:t>
            </a:r>
            <a:r>
              <a:rPr sz="506" kern="0" spc="-42" dirty="0">
                <a:solidFill>
                  <a:schemeClr val="accent1"/>
                </a:solidFill>
                <a:latin typeface="Courier New"/>
                <a:cs typeface="Courier New"/>
              </a:rPr>
              <a:t> </a:t>
            </a:r>
            <a:r>
              <a:rPr sz="506" kern="0" spc="-14" dirty="0">
                <a:solidFill>
                  <a:schemeClr val="accent1"/>
                </a:solidFill>
                <a:latin typeface="Courier New"/>
                <a:cs typeface="Courier New"/>
              </a:rPr>
              <a:t>to </a:t>
            </a:r>
            <a:r>
              <a:rPr sz="506" kern="0" dirty="0">
                <a:solidFill>
                  <a:schemeClr val="accent1"/>
                </a:solidFill>
                <a:latin typeface="Courier New"/>
                <a:cs typeface="Courier New"/>
              </a:rPr>
              <a:t>potential</a:t>
            </a:r>
            <a:r>
              <a:rPr sz="506" kern="0" spc="-37" dirty="0">
                <a:solidFill>
                  <a:schemeClr val="accent1"/>
                </a:solidFill>
                <a:latin typeface="Courier New"/>
                <a:cs typeface="Courier New"/>
              </a:rPr>
              <a:t> </a:t>
            </a:r>
            <a:r>
              <a:rPr sz="506" kern="0" dirty="0">
                <a:solidFill>
                  <a:schemeClr val="accent1"/>
                </a:solidFill>
                <a:latin typeface="Courier New"/>
                <a:cs typeface="Courier New"/>
              </a:rPr>
              <a:t>monopsonies</a:t>
            </a:r>
            <a:r>
              <a:rPr sz="506" kern="0" spc="-34" dirty="0">
                <a:solidFill>
                  <a:schemeClr val="accent1"/>
                </a:solidFill>
                <a:latin typeface="Courier New"/>
                <a:cs typeface="Courier New"/>
              </a:rPr>
              <a:t> </a:t>
            </a:r>
            <a:r>
              <a:rPr sz="506" kern="0" dirty="0">
                <a:solidFill>
                  <a:schemeClr val="accent1"/>
                </a:solidFill>
                <a:latin typeface="Courier New"/>
                <a:cs typeface="Courier New"/>
              </a:rPr>
              <a:t>in</a:t>
            </a:r>
            <a:r>
              <a:rPr sz="506" kern="0" spc="-37" dirty="0">
                <a:solidFill>
                  <a:schemeClr val="accent1"/>
                </a:solidFill>
                <a:latin typeface="Courier New"/>
                <a:cs typeface="Courier New"/>
              </a:rPr>
              <a:t> </a:t>
            </a:r>
            <a:r>
              <a:rPr sz="506" kern="0" dirty="0">
                <a:solidFill>
                  <a:schemeClr val="accent1"/>
                </a:solidFill>
                <a:latin typeface="Courier New"/>
                <a:cs typeface="Courier New"/>
              </a:rPr>
              <a:t>the</a:t>
            </a:r>
            <a:r>
              <a:rPr sz="506" kern="0" spc="-31" dirty="0">
                <a:solidFill>
                  <a:schemeClr val="accent1"/>
                </a:solidFill>
                <a:latin typeface="Courier New"/>
                <a:cs typeface="Courier New"/>
              </a:rPr>
              <a:t> </a:t>
            </a:r>
            <a:r>
              <a:rPr sz="506" kern="0" dirty="0">
                <a:solidFill>
                  <a:schemeClr val="accent1"/>
                </a:solidFill>
                <a:latin typeface="Courier New"/>
                <a:cs typeface="Courier New"/>
              </a:rPr>
              <a:t>labour</a:t>
            </a:r>
            <a:r>
              <a:rPr sz="506" kern="0" spc="-34" dirty="0">
                <a:solidFill>
                  <a:schemeClr val="accent1"/>
                </a:solidFill>
                <a:latin typeface="Courier New"/>
                <a:cs typeface="Courier New"/>
              </a:rPr>
              <a:t> </a:t>
            </a:r>
            <a:r>
              <a:rPr sz="506" kern="0" dirty="0">
                <a:solidFill>
                  <a:schemeClr val="accent1"/>
                </a:solidFill>
                <a:latin typeface="Courier New"/>
                <a:cs typeface="Courier New"/>
              </a:rPr>
              <a:t>market</a:t>
            </a:r>
            <a:r>
              <a:rPr sz="506" kern="0" spc="-34" dirty="0">
                <a:solidFill>
                  <a:schemeClr val="accent1"/>
                </a:solidFill>
                <a:latin typeface="Courier New"/>
                <a:cs typeface="Courier New"/>
              </a:rPr>
              <a:t> </a:t>
            </a:r>
            <a:r>
              <a:rPr sz="506" kern="0" dirty="0">
                <a:solidFill>
                  <a:schemeClr val="accent1"/>
                </a:solidFill>
                <a:latin typeface="Courier New"/>
                <a:cs typeface="Courier New"/>
              </a:rPr>
              <a:t>and</a:t>
            </a:r>
            <a:r>
              <a:rPr sz="506" kern="0" spc="-37" dirty="0">
                <a:solidFill>
                  <a:schemeClr val="accent1"/>
                </a:solidFill>
                <a:latin typeface="Courier New"/>
                <a:cs typeface="Courier New"/>
              </a:rPr>
              <a:t> </a:t>
            </a:r>
            <a:r>
              <a:rPr sz="506" kern="0" dirty="0">
                <a:solidFill>
                  <a:schemeClr val="accent1"/>
                </a:solidFill>
                <a:latin typeface="Courier New"/>
                <a:cs typeface="Courier New"/>
              </a:rPr>
              <a:t>cite</a:t>
            </a:r>
            <a:r>
              <a:rPr sz="506" kern="0" spc="-34" dirty="0">
                <a:solidFill>
                  <a:schemeClr val="accent1"/>
                </a:solidFill>
                <a:latin typeface="Courier New"/>
                <a:cs typeface="Courier New"/>
              </a:rPr>
              <a:t> </a:t>
            </a:r>
            <a:r>
              <a:rPr sz="506" kern="0" spc="-6" dirty="0">
                <a:solidFill>
                  <a:schemeClr val="accent1"/>
                </a:solidFill>
                <a:latin typeface="Courier New"/>
                <a:cs typeface="Courier New"/>
              </a:rPr>
              <a:t>relevant research."</a:t>
            </a:r>
            <a:endParaRPr sz="506" kern="0" dirty="0">
              <a:solidFill>
                <a:schemeClr val="accent1"/>
              </a:solidFill>
              <a:latin typeface="Courier New"/>
              <a:cs typeface="Courier New"/>
            </a:endParaRPr>
          </a:p>
          <a:p>
            <a:pPr marL="7144" defTabSz="514350">
              <a:spcBef>
                <a:spcPts val="521"/>
              </a:spcBef>
            </a:pPr>
            <a:r>
              <a:rPr sz="1013" b="1" kern="0" spc="-6" dirty="0">
                <a:solidFill>
                  <a:schemeClr val="accent1"/>
                </a:solidFill>
                <a:cs typeface="Segoe UI Semibold"/>
              </a:rPr>
              <a:t>Response:</a:t>
            </a:r>
            <a:endParaRPr sz="1013" kern="0" dirty="0">
              <a:solidFill>
                <a:schemeClr val="accent1"/>
              </a:solidFill>
              <a:cs typeface="Segoe UI Semibold"/>
            </a:endParaRPr>
          </a:p>
          <a:p>
            <a:pPr marL="7144" marR="2858" defTabSz="514350">
              <a:lnSpc>
                <a:spcPct val="99700"/>
              </a:lnSpc>
              <a:spcBef>
                <a:spcPts val="318"/>
              </a:spcBef>
            </a:pPr>
            <a:r>
              <a:rPr sz="506" kern="0" dirty="0">
                <a:solidFill>
                  <a:schemeClr val="accent1"/>
                </a:solidFill>
                <a:latin typeface="Courier New"/>
                <a:cs typeface="Courier New"/>
              </a:rPr>
              <a:t>""Monopsony"</a:t>
            </a:r>
            <a:r>
              <a:rPr sz="506" kern="0" spc="-37" dirty="0">
                <a:solidFill>
                  <a:schemeClr val="accent1"/>
                </a:solidFill>
                <a:latin typeface="Courier New"/>
                <a:cs typeface="Courier New"/>
              </a:rPr>
              <a:t> </a:t>
            </a:r>
            <a:r>
              <a:rPr sz="506" kern="0" dirty="0">
                <a:solidFill>
                  <a:schemeClr val="accent1"/>
                </a:solidFill>
                <a:latin typeface="Courier New"/>
                <a:cs typeface="Courier New"/>
              </a:rPr>
              <a:t>refers</a:t>
            </a:r>
            <a:r>
              <a:rPr sz="506" kern="0" spc="-34" dirty="0">
                <a:solidFill>
                  <a:schemeClr val="accent1"/>
                </a:solidFill>
                <a:latin typeface="Courier New"/>
                <a:cs typeface="Courier New"/>
              </a:rPr>
              <a:t> </a:t>
            </a:r>
            <a:r>
              <a:rPr sz="506" kern="0" dirty="0">
                <a:solidFill>
                  <a:schemeClr val="accent1"/>
                </a:solidFill>
                <a:latin typeface="Courier New"/>
                <a:cs typeface="Courier New"/>
              </a:rPr>
              <a:t>to</a:t>
            </a:r>
            <a:r>
              <a:rPr sz="506" kern="0" spc="-34" dirty="0">
                <a:solidFill>
                  <a:schemeClr val="accent1"/>
                </a:solidFill>
                <a:latin typeface="Courier New"/>
                <a:cs typeface="Courier New"/>
              </a:rPr>
              <a:t> </a:t>
            </a:r>
            <a:r>
              <a:rPr sz="506" kern="0" dirty="0">
                <a:solidFill>
                  <a:schemeClr val="accent1"/>
                </a:solidFill>
                <a:latin typeface="Courier New"/>
                <a:cs typeface="Courier New"/>
              </a:rPr>
              <a:t>a</a:t>
            </a:r>
            <a:r>
              <a:rPr sz="506" kern="0" spc="-34" dirty="0">
                <a:solidFill>
                  <a:schemeClr val="accent1"/>
                </a:solidFill>
                <a:latin typeface="Courier New"/>
                <a:cs typeface="Courier New"/>
              </a:rPr>
              <a:t> </a:t>
            </a:r>
            <a:r>
              <a:rPr sz="506" kern="0" dirty="0">
                <a:solidFill>
                  <a:schemeClr val="accent1"/>
                </a:solidFill>
                <a:latin typeface="Courier New"/>
                <a:cs typeface="Courier New"/>
              </a:rPr>
              <a:t>market</a:t>
            </a:r>
            <a:r>
              <a:rPr sz="506" kern="0" spc="-34" dirty="0">
                <a:solidFill>
                  <a:schemeClr val="accent1"/>
                </a:solidFill>
                <a:latin typeface="Courier New"/>
                <a:cs typeface="Courier New"/>
              </a:rPr>
              <a:t> </a:t>
            </a:r>
            <a:r>
              <a:rPr sz="506" kern="0" dirty="0">
                <a:solidFill>
                  <a:schemeClr val="accent1"/>
                </a:solidFill>
                <a:latin typeface="Courier New"/>
                <a:cs typeface="Courier New"/>
              </a:rPr>
              <a:t>structure</a:t>
            </a:r>
            <a:r>
              <a:rPr sz="506" kern="0" spc="-34" dirty="0">
                <a:solidFill>
                  <a:schemeClr val="accent1"/>
                </a:solidFill>
                <a:latin typeface="Courier New"/>
                <a:cs typeface="Courier New"/>
              </a:rPr>
              <a:t> </a:t>
            </a:r>
            <a:r>
              <a:rPr sz="506" kern="0" dirty="0">
                <a:solidFill>
                  <a:schemeClr val="accent1"/>
                </a:solidFill>
                <a:latin typeface="Courier New"/>
                <a:cs typeface="Courier New"/>
              </a:rPr>
              <a:t>where</a:t>
            </a:r>
            <a:r>
              <a:rPr sz="506" kern="0" spc="-34" dirty="0">
                <a:solidFill>
                  <a:schemeClr val="accent1"/>
                </a:solidFill>
                <a:latin typeface="Courier New"/>
                <a:cs typeface="Courier New"/>
              </a:rPr>
              <a:t> </a:t>
            </a:r>
            <a:r>
              <a:rPr sz="506" kern="0" dirty="0">
                <a:solidFill>
                  <a:schemeClr val="accent1"/>
                </a:solidFill>
                <a:latin typeface="Courier New"/>
                <a:cs typeface="Courier New"/>
              </a:rPr>
              <a:t>there</a:t>
            </a:r>
            <a:r>
              <a:rPr sz="506" kern="0" spc="-34" dirty="0">
                <a:solidFill>
                  <a:schemeClr val="accent1"/>
                </a:solidFill>
                <a:latin typeface="Courier New"/>
                <a:cs typeface="Courier New"/>
              </a:rPr>
              <a:t> </a:t>
            </a:r>
            <a:r>
              <a:rPr sz="506" kern="0" dirty="0">
                <a:solidFill>
                  <a:schemeClr val="accent1"/>
                </a:solidFill>
                <a:latin typeface="Courier New"/>
                <a:cs typeface="Courier New"/>
              </a:rPr>
              <a:t>is</a:t>
            </a:r>
            <a:r>
              <a:rPr sz="506" kern="0" spc="-34" dirty="0">
                <a:solidFill>
                  <a:schemeClr val="accent1"/>
                </a:solidFill>
                <a:latin typeface="Courier New"/>
                <a:cs typeface="Courier New"/>
              </a:rPr>
              <a:t> </a:t>
            </a:r>
            <a:r>
              <a:rPr sz="506" kern="0" spc="-11" dirty="0">
                <a:solidFill>
                  <a:schemeClr val="accent1"/>
                </a:solidFill>
                <a:latin typeface="Courier New"/>
                <a:cs typeface="Courier New"/>
              </a:rPr>
              <a:t>only </a:t>
            </a:r>
            <a:r>
              <a:rPr sz="506" kern="0" dirty="0">
                <a:solidFill>
                  <a:schemeClr val="accent1"/>
                </a:solidFill>
                <a:latin typeface="Courier New"/>
                <a:cs typeface="Courier New"/>
              </a:rPr>
              <a:t>one</a:t>
            </a:r>
            <a:r>
              <a:rPr sz="506" kern="0" spc="-31" dirty="0">
                <a:solidFill>
                  <a:schemeClr val="accent1"/>
                </a:solidFill>
                <a:latin typeface="Courier New"/>
                <a:cs typeface="Courier New"/>
              </a:rPr>
              <a:t> </a:t>
            </a:r>
            <a:r>
              <a:rPr sz="506" kern="0" dirty="0">
                <a:solidFill>
                  <a:schemeClr val="accent1"/>
                </a:solidFill>
                <a:latin typeface="Courier New"/>
                <a:cs typeface="Courier New"/>
              </a:rPr>
              <a:t>buyer</a:t>
            </a:r>
            <a:r>
              <a:rPr sz="506" kern="0" spc="-31" dirty="0">
                <a:solidFill>
                  <a:schemeClr val="accent1"/>
                </a:solidFill>
                <a:latin typeface="Courier New"/>
                <a:cs typeface="Courier New"/>
              </a:rPr>
              <a:t> </a:t>
            </a:r>
            <a:r>
              <a:rPr sz="506" kern="0" dirty="0">
                <a:solidFill>
                  <a:schemeClr val="accent1"/>
                </a:solidFill>
                <a:latin typeface="Courier New"/>
                <a:cs typeface="Courier New"/>
              </a:rPr>
              <a:t>for</a:t>
            </a:r>
            <a:r>
              <a:rPr sz="506" kern="0" spc="-31" dirty="0">
                <a:solidFill>
                  <a:schemeClr val="accent1"/>
                </a:solidFill>
                <a:latin typeface="Courier New"/>
                <a:cs typeface="Courier New"/>
              </a:rPr>
              <a:t> </a:t>
            </a:r>
            <a:r>
              <a:rPr sz="506" kern="0" dirty="0">
                <a:solidFill>
                  <a:schemeClr val="accent1"/>
                </a:solidFill>
                <a:latin typeface="Courier New"/>
                <a:cs typeface="Courier New"/>
              </a:rPr>
              <a:t>a</a:t>
            </a:r>
            <a:r>
              <a:rPr sz="506" kern="0" spc="-31" dirty="0">
                <a:solidFill>
                  <a:schemeClr val="accent1"/>
                </a:solidFill>
                <a:latin typeface="Courier New"/>
                <a:cs typeface="Courier New"/>
              </a:rPr>
              <a:t> </a:t>
            </a:r>
            <a:r>
              <a:rPr sz="506" kern="0" dirty="0">
                <a:solidFill>
                  <a:schemeClr val="accent1"/>
                </a:solidFill>
                <a:latin typeface="Courier New"/>
                <a:cs typeface="Courier New"/>
              </a:rPr>
              <a:t>particular</a:t>
            </a:r>
            <a:r>
              <a:rPr sz="506" kern="0" spc="-31" dirty="0">
                <a:solidFill>
                  <a:schemeClr val="accent1"/>
                </a:solidFill>
                <a:latin typeface="Courier New"/>
                <a:cs typeface="Courier New"/>
              </a:rPr>
              <a:t> </a:t>
            </a:r>
            <a:r>
              <a:rPr sz="506" kern="0" dirty="0">
                <a:solidFill>
                  <a:schemeClr val="accent1"/>
                </a:solidFill>
                <a:latin typeface="Courier New"/>
                <a:cs typeface="Courier New"/>
              </a:rPr>
              <a:t>good</a:t>
            </a:r>
            <a:r>
              <a:rPr sz="506" kern="0" spc="-31" dirty="0">
                <a:solidFill>
                  <a:schemeClr val="accent1"/>
                </a:solidFill>
                <a:latin typeface="Courier New"/>
                <a:cs typeface="Courier New"/>
              </a:rPr>
              <a:t> </a:t>
            </a:r>
            <a:r>
              <a:rPr sz="506" kern="0" dirty="0">
                <a:solidFill>
                  <a:schemeClr val="accent1"/>
                </a:solidFill>
                <a:latin typeface="Courier New"/>
                <a:cs typeface="Courier New"/>
              </a:rPr>
              <a:t>or</a:t>
            </a:r>
            <a:r>
              <a:rPr sz="506" kern="0" spc="-31" dirty="0">
                <a:solidFill>
                  <a:schemeClr val="accent1"/>
                </a:solidFill>
                <a:latin typeface="Courier New"/>
                <a:cs typeface="Courier New"/>
              </a:rPr>
              <a:t> </a:t>
            </a:r>
            <a:r>
              <a:rPr sz="506" kern="0" dirty="0">
                <a:solidFill>
                  <a:schemeClr val="accent1"/>
                </a:solidFill>
                <a:latin typeface="Courier New"/>
                <a:cs typeface="Courier New"/>
              </a:rPr>
              <a:t>service.</a:t>
            </a:r>
            <a:r>
              <a:rPr sz="506" kern="0" spc="-31" dirty="0">
                <a:solidFill>
                  <a:schemeClr val="accent1"/>
                </a:solidFill>
                <a:latin typeface="Courier New"/>
                <a:cs typeface="Courier New"/>
              </a:rPr>
              <a:t> </a:t>
            </a:r>
            <a:r>
              <a:rPr sz="506" kern="0" dirty="0">
                <a:solidFill>
                  <a:schemeClr val="accent1"/>
                </a:solidFill>
                <a:latin typeface="Courier New"/>
                <a:cs typeface="Courier New"/>
              </a:rPr>
              <a:t>In</a:t>
            </a:r>
            <a:r>
              <a:rPr sz="506" kern="0" spc="-31" dirty="0">
                <a:solidFill>
                  <a:schemeClr val="accent1"/>
                </a:solidFill>
                <a:latin typeface="Courier New"/>
                <a:cs typeface="Courier New"/>
              </a:rPr>
              <a:t> </a:t>
            </a:r>
            <a:r>
              <a:rPr sz="506" kern="0" dirty="0">
                <a:solidFill>
                  <a:schemeClr val="accent1"/>
                </a:solidFill>
                <a:latin typeface="Courier New"/>
                <a:cs typeface="Courier New"/>
              </a:rPr>
              <a:t>economics,</a:t>
            </a:r>
            <a:r>
              <a:rPr sz="506" kern="0" spc="-31" dirty="0">
                <a:solidFill>
                  <a:schemeClr val="accent1"/>
                </a:solidFill>
                <a:latin typeface="Courier New"/>
                <a:cs typeface="Courier New"/>
              </a:rPr>
              <a:t> </a:t>
            </a:r>
            <a:r>
              <a:rPr sz="506" kern="0" spc="-11" dirty="0">
                <a:solidFill>
                  <a:schemeClr val="accent1"/>
                </a:solidFill>
                <a:latin typeface="Courier New"/>
                <a:cs typeface="Courier New"/>
              </a:rPr>
              <a:t>this </a:t>
            </a:r>
            <a:r>
              <a:rPr sz="506" kern="0" dirty="0">
                <a:solidFill>
                  <a:schemeClr val="accent1"/>
                </a:solidFill>
                <a:latin typeface="Courier New"/>
                <a:cs typeface="Courier New"/>
              </a:rPr>
              <a:t>term</a:t>
            </a:r>
            <a:r>
              <a:rPr sz="506" kern="0" spc="-37" dirty="0">
                <a:solidFill>
                  <a:schemeClr val="accent1"/>
                </a:solidFill>
                <a:latin typeface="Courier New"/>
                <a:cs typeface="Courier New"/>
              </a:rPr>
              <a:t> </a:t>
            </a:r>
            <a:r>
              <a:rPr sz="506" kern="0" dirty="0">
                <a:solidFill>
                  <a:schemeClr val="accent1"/>
                </a:solidFill>
                <a:latin typeface="Courier New"/>
                <a:cs typeface="Courier New"/>
              </a:rPr>
              <a:t>is</a:t>
            </a:r>
            <a:r>
              <a:rPr sz="506" kern="0" spc="-34" dirty="0">
                <a:solidFill>
                  <a:schemeClr val="accent1"/>
                </a:solidFill>
                <a:latin typeface="Courier New"/>
                <a:cs typeface="Courier New"/>
              </a:rPr>
              <a:t> </a:t>
            </a:r>
            <a:r>
              <a:rPr sz="506" kern="0" dirty="0">
                <a:solidFill>
                  <a:schemeClr val="accent1"/>
                </a:solidFill>
                <a:latin typeface="Courier New"/>
                <a:cs typeface="Courier New"/>
              </a:rPr>
              <a:t>particularly</a:t>
            </a:r>
            <a:r>
              <a:rPr sz="506" kern="0" spc="-34" dirty="0">
                <a:solidFill>
                  <a:schemeClr val="accent1"/>
                </a:solidFill>
                <a:latin typeface="Courier New"/>
                <a:cs typeface="Courier New"/>
              </a:rPr>
              <a:t> </a:t>
            </a:r>
            <a:r>
              <a:rPr sz="506" kern="0" dirty="0">
                <a:solidFill>
                  <a:schemeClr val="accent1"/>
                </a:solidFill>
                <a:latin typeface="Courier New"/>
                <a:cs typeface="Courier New"/>
              </a:rPr>
              <a:t>relevant</a:t>
            </a:r>
            <a:r>
              <a:rPr sz="506" kern="0" spc="-34" dirty="0">
                <a:solidFill>
                  <a:schemeClr val="accent1"/>
                </a:solidFill>
                <a:latin typeface="Courier New"/>
                <a:cs typeface="Courier New"/>
              </a:rPr>
              <a:t> </a:t>
            </a:r>
            <a:r>
              <a:rPr sz="506" kern="0" dirty="0">
                <a:solidFill>
                  <a:schemeClr val="accent1"/>
                </a:solidFill>
                <a:latin typeface="Courier New"/>
                <a:cs typeface="Courier New"/>
              </a:rPr>
              <a:t>in</a:t>
            </a:r>
            <a:r>
              <a:rPr sz="506" kern="0" spc="-34" dirty="0">
                <a:solidFill>
                  <a:schemeClr val="accent1"/>
                </a:solidFill>
                <a:latin typeface="Courier New"/>
                <a:cs typeface="Courier New"/>
              </a:rPr>
              <a:t> </a:t>
            </a:r>
            <a:r>
              <a:rPr sz="506" kern="0" dirty="0">
                <a:solidFill>
                  <a:schemeClr val="accent1"/>
                </a:solidFill>
                <a:latin typeface="Courier New"/>
                <a:cs typeface="Courier New"/>
              </a:rPr>
              <a:t>the</a:t>
            </a:r>
            <a:r>
              <a:rPr sz="506" kern="0" spc="-34" dirty="0">
                <a:solidFill>
                  <a:schemeClr val="accent1"/>
                </a:solidFill>
                <a:latin typeface="Courier New"/>
                <a:cs typeface="Courier New"/>
              </a:rPr>
              <a:t> </a:t>
            </a:r>
            <a:r>
              <a:rPr sz="506" kern="0" dirty="0">
                <a:solidFill>
                  <a:schemeClr val="accent1"/>
                </a:solidFill>
                <a:latin typeface="Courier New"/>
                <a:cs typeface="Courier New"/>
              </a:rPr>
              <a:t>labor</a:t>
            </a:r>
            <a:r>
              <a:rPr sz="506" kern="0" spc="-34" dirty="0">
                <a:solidFill>
                  <a:schemeClr val="accent1"/>
                </a:solidFill>
                <a:latin typeface="Courier New"/>
                <a:cs typeface="Courier New"/>
              </a:rPr>
              <a:t> </a:t>
            </a:r>
            <a:r>
              <a:rPr sz="506" kern="0" dirty="0">
                <a:solidFill>
                  <a:schemeClr val="accent1"/>
                </a:solidFill>
                <a:latin typeface="Courier New"/>
                <a:cs typeface="Courier New"/>
              </a:rPr>
              <a:t>market,</a:t>
            </a:r>
            <a:r>
              <a:rPr sz="506" kern="0" spc="-34" dirty="0">
                <a:solidFill>
                  <a:schemeClr val="accent1"/>
                </a:solidFill>
                <a:latin typeface="Courier New"/>
                <a:cs typeface="Courier New"/>
              </a:rPr>
              <a:t> </a:t>
            </a:r>
            <a:r>
              <a:rPr sz="506" kern="0" dirty="0">
                <a:solidFill>
                  <a:schemeClr val="accent1"/>
                </a:solidFill>
                <a:latin typeface="Courier New"/>
                <a:cs typeface="Courier New"/>
              </a:rPr>
              <a:t>where</a:t>
            </a:r>
            <a:r>
              <a:rPr sz="506" kern="0" spc="-34" dirty="0">
                <a:solidFill>
                  <a:schemeClr val="accent1"/>
                </a:solidFill>
                <a:latin typeface="Courier New"/>
                <a:cs typeface="Courier New"/>
              </a:rPr>
              <a:t> </a:t>
            </a:r>
            <a:r>
              <a:rPr sz="506" kern="0" spc="-28" dirty="0">
                <a:solidFill>
                  <a:schemeClr val="accent1"/>
                </a:solidFill>
                <a:latin typeface="Courier New"/>
                <a:cs typeface="Courier New"/>
              </a:rPr>
              <a:t>a </a:t>
            </a:r>
            <a:r>
              <a:rPr sz="506" kern="0" dirty="0">
                <a:solidFill>
                  <a:schemeClr val="accent1"/>
                </a:solidFill>
                <a:latin typeface="Courier New"/>
                <a:cs typeface="Courier New"/>
              </a:rPr>
              <a:t>monopsony</a:t>
            </a:r>
            <a:r>
              <a:rPr sz="506" kern="0" spc="-40" dirty="0">
                <a:solidFill>
                  <a:schemeClr val="accent1"/>
                </a:solidFill>
                <a:latin typeface="Courier New"/>
                <a:cs typeface="Courier New"/>
              </a:rPr>
              <a:t> </a:t>
            </a:r>
            <a:r>
              <a:rPr sz="506" kern="0" dirty="0">
                <a:solidFill>
                  <a:schemeClr val="accent1"/>
                </a:solidFill>
                <a:latin typeface="Courier New"/>
                <a:cs typeface="Courier New"/>
              </a:rPr>
              <a:t>employer</a:t>
            </a:r>
            <a:r>
              <a:rPr sz="506" kern="0" spc="-37" dirty="0">
                <a:solidFill>
                  <a:schemeClr val="accent1"/>
                </a:solidFill>
                <a:latin typeface="Courier New"/>
                <a:cs typeface="Courier New"/>
              </a:rPr>
              <a:t> </a:t>
            </a:r>
            <a:r>
              <a:rPr sz="506" kern="0" dirty="0">
                <a:solidFill>
                  <a:schemeClr val="accent1"/>
                </a:solidFill>
                <a:latin typeface="Courier New"/>
                <a:cs typeface="Courier New"/>
              </a:rPr>
              <a:t>has</a:t>
            </a:r>
            <a:r>
              <a:rPr sz="506" kern="0" spc="-40" dirty="0">
                <a:solidFill>
                  <a:schemeClr val="accent1"/>
                </a:solidFill>
                <a:latin typeface="Courier New"/>
                <a:cs typeface="Courier New"/>
              </a:rPr>
              <a:t> </a:t>
            </a:r>
            <a:r>
              <a:rPr sz="506" kern="0" dirty="0">
                <a:solidFill>
                  <a:schemeClr val="accent1"/>
                </a:solidFill>
                <a:latin typeface="Courier New"/>
                <a:cs typeface="Courier New"/>
              </a:rPr>
              <a:t>significant</a:t>
            </a:r>
            <a:r>
              <a:rPr sz="506" kern="0" spc="-37" dirty="0">
                <a:solidFill>
                  <a:schemeClr val="accent1"/>
                </a:solidFill>
                <a:latin typeface="Courier New"/>
                <a:cs typeface="Courier New"/>
              </a:rPr>
              <a:t> </a:t>
            </a:r>
            <a:r>
              <a:rPr sz="506" kern="0" dirty="0">
                <a:solidFill>
                  <a:schemeClr val="accent1"/>
                </a:solidFill>
                <a:latin typeface="Courier New"/>
                <a:cs typeface="Courier New"/>
              </a:rPr>
              <a:t>power</a:t>
            </a:r>
            <a:r>
              <a:rPr sz="506" kern="0" spc="-40" dirty="0">
                <a:solidFill>
                  <a:schemeClr val="accent1"/>
                </a:solidFill>
                <a:latin typeface="Courier New"/>
                <a:cs typeface="Courier New"/>
              </a:rPr>
              <a:t> </a:t>
            </a:r>
            <a:r>
              <a:rPr sz="506" kern="0" dirty="0">
                <a:solidFill>
                  <a:schemeClr val="accent1"/>
                </a:solidFill>
                <a:latin typeface="Courier New"/>
                <a:cs typeface="Courier New"/>
              </a:rPr>
              <a:t>over</a:t>
            </a:r>
            <a:r>
              <a:rPr sz="506" kern="0" spc="-37" dirty="0">
                <a:solidFill>
                  <a:schemeClr val="accent1"/>
                </a:solidFill>
                <a:latin typeface="Courier New"/>
                <a:cs typeface="Courier New"/>
              </a:rPr>
              <a:t> </a:t>
            </a:r>
            <a:r>
              <a:rPr sz="506" kern="0" dirty="0">
                <a:solidFill>
                  <a:schemeClr val="accent1"/>
                </a:solidFill>
                <a:latin typeface="Courier New"/>
                <a:cs typeface="Courier New"/>
              </a:rPr>
              <a:t>the</a:t>
            </a:r>
            <a:r>
              <a:rPr sz="506" kern="0" spc="-40" dirty="0">
                <a:solidFill>
                  <a:schemeClr val="accent1"/>
                </a:solidFill>
                <a:latin typeface="Courier New"/>
                <a:cs typeface="Courier New"/>
              </a:rPr>
              <a:t> </a:t>
            </a:r>
            <a:r>
              <a:rPr sz="506" kern="0" dirty="0">
                <a:solidFill>
                  <a:schemeClr val="accent1"/>
                </a:solidFill>
                <a:latin typeface="Courier New"/>
                <a:cs typeface="Courier New"/>
              </a:rPr>
              <a:t>wages</a:t>
            </a:r>
            <a:r>
              <a:rPr sz="506" kern="0" spc="-37" dirty="0">
                <a:solidFill>
                  <a:schemeClr val="accent1"/>
                </a:solidFill>
                <a:latin typeface="Courier New"/>
                <a:cs typeface="Courier New"/>
              </a:rPr>
              <a:t> </a:t>
            </a:r>
            <a:r>
              <a:rPr sz="506" kern="0" spc="-14" dirty="0">
                <a:solidFill>
                  <a:schemeClr val="accent1"/>
                </a:solidFill>
                <a:latin typeface="Courier New"/>
                <a:cs typeface="Courier New"/>
              </a:rPr>
              <a:t>and </a:t>
            </a:r>
            <a:r>
              <a:rPr sz="506" kern="0" dirty="0">
                <a:solidFill>
                  <a:schemeClr val="accent1"/>
                </a:solidFill>
                <a:latin typeface="Courier New"/>
                <a:cs typeface="Courier New"/>
              </a:rPr>
              <a:t>working</a:t>
            </a:r>
            <a:r>
              <a:rPr sz="506" kern="0" spc="-40" dirty="0">
                <a:solidFill>
                  <a:schemeClr val="accent1"/>
                </a:solidFill>
                <a:latin typeface="Courier New"/>
                <a:cs typeface="Courier New"/>
              </a:rPr>
              <a:t> </a:t>
            </a:r>
            <a:r>
              <a:rPr sz="506" kern="0" dirty="0">
                <a:solidFill>
                  <a:schemeClr val="accent1"/>
                </a:solidFill>
                <a:latin typeface="Courier New"/>
                <a:cs typeface="Courier New"/>
              </a:rPr>
              <a:t>conditions</a:t>
            </a:r>
            <a:r>
              <a:rPr sz="506" kern="0" spc="-37" dirty="0">
                <a:solidFill>
                  <a:schemeClr val="accent1"/>
                </a:solidFill>
                <a:latin typeface="Courier New"/>
                <a:cs typeface="Courier New"/>
              </a:rPr>
              <a:t> </a:t>
            </a:r>
            <a:r>
              <a:rPr sz="506" kern="0" dirty="0">
                <a:solidFill>
                  <a:schemeClr val="accent1"/>
                </a:solidFill>
                <a:latin typeface="Courier New"/>
                <a:cs typeface="Courier New"/>
              </a:rPr>
              <a:t>of</a:t>
            </a:r>
            <a:r>
              <a:rPr sz="506" kern="0" spc="-37" dirty="0">
                <a:solidFill>
                  <a:schemeClr val="accent1"/>
                </a:solidFill>
                <a:latin typeface="Courier New"/>
                <a:cs typeface="Courier New"/>
              </a:rPr>
              <a:t> </a:t>
            </a:r>
            <a:r>
              <a:rPr sz="506" kern="0" dirty="0">
                <a:solidFill>
                  <a:schemeClr val="accent1"/>
                </a:solidFill>
                <a:latin typeface="Courier New"/>
                <a:cs typeface="Courier New"/>
              </a:rPr>
              <a:t>their</a:t>
            </a:r>
            <a:r>
              <a:rPr sz="506" kern="0" spc="-37" dirty="0">
                <a:solidFill>
                  <a:schemeClr val="accent1"/>
                </a:solidFill>
                <a:latin typeface="Courier New"/>
                <a:cs typeface="Courier New"/>
              </a:rPr>
              <a:t> </a:t>
            </a:r>
            <a:r>
              <a:rPr sz="506" kern="0" dirty="0">
                <a:solidFill>
                  <a:schemeClr val="accent1"/>
                </a:solidFill>
                <a:latin typeface="Courier New"/>
                <a:cs typeface="Courier New"/>
              </a:rPr>
              <a:t>employees.</a:t>
            </a:r>
            <a:r>
              <a:rPr sz="506" kern="0" spc="-40" dirty="0">
                <a:solidFill>
                  <a:schemeClr val="accent1"/>
                </a:solidFill>
                <a:latin typeface="Courier New"/>
                <a:cs typeface="Courier New"/>
              </a:rPr>
              <a:t> </a:t>
            </a:r>
            <a:r>
              <a:rPr sz="506" kern="0" dirty="0">
                <a:solidFill>
                  <a:schemeClr val="accent1"/>
                </a:solidFill>
                <a:latin typeface="Courier New"/>
                <a:cs typeface="Courier New"/>
              </a:rPr>
              <a:t>The</a:t>
            </a:r>
            <a:r>
              <a:rPr sz="506" kern="0" spc="-37" dirty="0">
                <a:solidFill>
                  <a:schemeClr val="accent1"/>
                </a:solidFill>
                <a:latin typeface="Courier New"/>
                <a:cs typeface="Courier New"/>
              </a:rPr>
              <a:t> </a:t>
            </a:r>
            <a:r>
              <a:rPr sz="506" kern="0" dirty="0">
                <a:solidFill>
                  <a:schemeClr val="accent1"/>
                </a:solidFill>
                <a:latin typeface="Courier New"/>
                <a:cs typeface="Courier New"/>
              </a:rPr>
              <a:t>presence</a:t>
            </a:r>
            <a:r>
              <a:rPr sz="506" kern="0" spc="-37" dirty="0">
                <a:solidFill>
                  <a:schemeClr val="accent1"/>
                </a:solidFill>
                <a:latin typeface="Courier New"/>
                <a:cs typeface="Courier New"/>
              </a:rPr>
              <a:t> </a:t>
            </a:r>
            <a:r>
              <a:rPr sz="506" kern="0" dirty="0">
                <a:solidFill>
                  <a:schemeClr val="accent1"/>
                </a:solidFill>
                <a:latin typeface="Courier New"/>
                <a:cs typeface="Courier New"/>
              </a:rPr>
              <a:t>of</a:t>
            </a:r>
            <a:r>
              <a:rPr sz="506" kern="0" spc="-37" dirty="0">
                <a:solidFill>
                  <a:schemeClr val="accent1"/>
                </a:solidFill>
                <a:latin typeface="Courier New"/>
                <a:cs typeface="Courier New"/>
              </a:rPr>
              <a:t> </a:t>
            </a:r>
            <a:r>
              <a:rPr sz="506" kern="0" spc="-28" dirty="0">
                <a:solidFill>
                  <a:schemeClr val="accent1"/>
                </a:solidFill>
                <a:latin typeface="Courier New"/>
                <a:cs typeface="Courier New"/>
              </a:rPr>
              <a:t>a </a:t>
            </a:r>
            <a:r>
              <a:rPr sz="506" kern="0" dirty="0">
                <a:solidFill>
                  <a:schemeClr val="accent1"/>
                </a:solidFill>
                <a:latin typeface="Courier New"/>
                <a:cs typeface="Courier New"/>
              </a:rPr>
              <a:t>monopsony</a:t>
            </a:r>
            <a:r>
              <a:rPr sz="506" kern="0" spc="-34" dirty="0">
                <a:solidFill>
                  <a:schemeClr val="accent1"/>
                </a:solidFill>
                <a:latin typeface="Courier New"/>
                <a:cs typeface="Courier New"/>
              </a:rPr>
              <a:t> </a:t>
            </a:r>
            <a:r>
              <a:rPr sz="506" kern="0" dirty="0">
                <a:solidFill>
                  <a:schemeClr val="accent1"/>
                </a:solidFill>
                <a:latin typeface="Courier New"/>
                <a:cs typeface="Courier New"/>
              </a:rPr>
              <a:t>can</a:t>
            </a:r>
            <a:r>
              <a:rPr sz="506" kern="0" spc="-31" dirty="0">
                <a:solidFill>
                  <a:schemeClr val="accent1"/>
                </a:solidFill>
                <a:latin typeface="Courier New"/>
                <a:cs typeface="Courier New"/>
              </a:rPr>
              <a:t> </a:t>
            </a:r>
            <a:r>
              <a:rPr sz="506" kern="0" dirty="0">
                <a:solidFill>
                  <a:schemeClr val="accent1"/>
                </a:solidFill>
                <a:latin typeface="Courier New"/>
                <a:cs typeface="Courier New"/>
              </a:rPr>
              <a:t>result</a:t>
            </a:r>
            <a:r>
              <a:rPr sz="506" kern="0" spc="-34" dirty="0">
                <a:solidFill>
                  <a:schemeClr val="accent1"/>
                </a:solidFill>
                <a:latin typeface="Courier New"/>
                <a:cs typeface="Courier New"/>
              </a:rPr>
              <a:t> </a:t>
            </a:r>
            <a:r>
              <a:rPr sz="506" kern="0" dirty="0">
                <a:solidFill>
                  <a:schemeClr val="accent1"/>
                </a:solidFill>
                <a:latin typeface="Courier New"/>
                <a:cs typeface="Courier New"/>
              </a:rPr>
              <a:t>in</a:t>
            </a:r>
            <a:r>
              <a:rPr sz="506" kern="0" spc="-31" dirty="0">
                <a:solidFill>
                  <a:schemeClr val="accent1"/>
                </a:solidFill>
                <a:latin typeface="Courier New"/>
                <a:cs typeface="Courier New"/>
              </a:rPr>
              <a:t> </a:t>
            </a:r>
            <a:r>
              <a:rPr sz="506" kern="0" dirty="0">
                <a:solidFill>
                  <a:schemeClr val="accent1"/>
                </a:solidFill>
                <a:latin typeface="Courier New"/>
                <a:cs typeface="Courier New"/>
              </a:rPr>
              <a:t>lower</a:t>
            </a:r>
            <a:r>
              <a:rPr sz="506" kern="0" spc="-31" dirty="0">
                <a:solidFill>
                  <a:schemeClr val="accent1"/>
                </a:solidFill>
                <a:latin typeface="Courier New"/>
                <a:cs typeface="Courier New"/>
              </a:rPr>
              <a:t> </a:t>
            </a:r>
            <a:r>
              <a:rPr sz="506" kern="0" dirty="0">
                <a:solidFill>
                  <a:schemeClr val="accent1"/>
                </a:solidFill>
                <a:latin typeface="Courier New"/>
                <a:cs typeface="Courier New"/>
              </a:rPr>
              <a:t>wages</a:t>
            </a:r>
            <a:r>
              <a:rPr sz="506" kern="0" spc="-34" dirty="0">
                <a:solidFill>
                  <a:schemeClr val="accent1"/>
                </a:solidFill>
                <a:latin typeface="Courier New"/>
                <a:cs typeface="Courier New"/>
              </a:rPr>
              <a:t> </a:t>
            </a:r>
            <a:r>
              <a:rPr sz="506" kern="0" dirty="0">
                <a:solidFill>
                  <a:schemeClr val="accent1"/>
                </a:solidFill>
                <a:latin typeface="Courier New"/>
                <a:cs typeface="Courier New"/>
              </a:rPr>
              <a:t>and</a:t>
            </a:r>
            <a:r>
              <a:rPr sz="506" kern="0" spc="-31" dirty="0">
                <a:solidFill>
                  <a:schemeClr val="accent1"/>
                </a:solidFill>
                <a:latin typeface="Courier New"/>
                <a:cs typeface="Courier New"/>
              </a:rPr>
              <a:t> </a:t>
            </a:r>
            <a:r>
              <a:rPr sz="506" kern="0" dirty="0">
                <a:solidFill>
                  <a:schemeClr val="accent1"/>
                </a:solidFill>
                <a:latin typeface="Courier New"/>
                <a:cs typeface="Courier New"/>
              </a:rPr>
              <a:t>reduced</a:t>
            </a:r>
            <a:r>
              <a:rPr sz="506" kern="0" spc="-34" dirty="0">
                <a:solidFill>
                  <a:schemeClr val="accent1"/>
                </a:solidFill>
                <a:latin typeface="Courier New"/>
                <a:cs typeface="Courier New"/>
              </a:rPr>
              <a:t> </a:t>
            </a:r>
            <a:r>
              <a:rPr sz="506" kern="0" spc="-6" dirty="0">
                <a:solidFill>
                  <a:schemeClr val="accent1"/>
                </a:solidFill>
                <a:latin typeface="Courier New"/>
                <a:cs typeface="Courier New"/>
              </a:rPr>
              <a:t>employment opportunities</a:t>
            </a:r>
            <a:r>
              <a:rPr sz="506" kern="0" spc="-28" dirty="0">
                <a:solidFill>
                  <a:schemeClr val="accent1"/>
                </a:solidFill>
                <a:latin typeface="Courier New"/>
                <a:cs typeface="Courier New"/>
              </a:rPr>
              <a:t> </a:t>
            </a:r>
            <a:r>
              <a:rPr sz="506" kern="0" dirty="0">
                <a:solidFill>
                  <a:schemeClr val="accent1"/>
                </a:solidFill>
                <a:latin typeface="Courier New"/>
                <a:cs typeface="Courier New"/>
              </a:rPr>
              <a:t>for</a:t>
            </a:r>
            <a:r>
              <a:rPr sz="506" kern="0" spc="-28" dirty="0">
                <a:solidFill>
                  <a:schemeClr val="accent1"/>
                </a:solidFill>
                <a:latin typeface="Courier New"/>
                <a:cs typeface="Courier New"/>
              </a:rPr>
              <a:t> </a:t>
            </a:r>
            <a:r>
              <a:rPr sz="506" kern="0" dirty="0">
                <a:solidFill>
                  <a:schemeClr val="accent1"/>
                </a:solidFill>
                <a:latin typeface="Courier New"/>
                <a:cs typeface="Courier New"/>
              </a:rPr>
              <a:t>workers,</a:t>
            </a:r>
            <a:r>
              <a:rPr sz="506" kern="0" spc="-28" dirty="0">
                <a:solidFill>
                  <a:schemeClr val="accent1"/>
                </a:solidFill>
                <a:latin typeface="Courier New"/>
                <a:cs typeface="Courier New"/>
              </a:rPr>
              <a:t> </a:t>
            </a:r>
            <a:r>
              <a:rPr sz="506" kern="0" dirty="0">
                <a:solidFill>
                  <a:schemeClr val="accent1"/>
                </a:solidFill>
                <a:latin typeface="Courier New"/>
                <a:cs typeface="Courier New"/>
              </a:rPr>
              <a:t>as</a:t>
            </a:r>
            <a:r>
              <a:rPr sz="506" kern="0" spc="-26" dirty="0">
                <a:solidFill>
                  <a:schemeClr val="accent1"/>
                </a:solidFill>
                <a:latin typeface="Courier New"/>
                <a:cs typeface="Courier New"/>
              </a:rPr>
              <a:t> </a:t>
            </a:r>
            <a:r>
              <a:rPr sz="506" kern="0" dirty="0">
                <a:solidFill>
                  <a:schemeClr val="accent1"/>
                </a:solidFill>
                <a:latin typeface="Courier New"/>
                <a:cs typeface="Courier New"/>
              </a:rPr>
              <a:t>the</a:t>
            </a:r>
            <a:r>
              <a:rPr sz="506" kern="0" spc="-28" dirty="0">
                <a:solidFill>
                  <a:schemeClr val="accent1"/>
                </a:solidFill>
                <a:latin typeface="Courier New"/>
                <a:cs typeface="Courier New"/>
              </a:rPr>
              <a:t> </a:t>
            </a:r>
            <a:r>
              <a:rPr sz="506" kern="0" dirty="0">
                <a:solidFill>
                  <a:schemeClr val="accent1"/>
                </a:solidFill>
                <a:latin typeface="Courier New"/>
                <a:cs typeface="Courier New"/>
              </a:rPr>
              <a:t>employer</a:t>
            </a:r>
            <a:r>
              <a:rPr sz="506" kern="0" spc="-28" dirty="0">
                <a:solidFill>
                  <a:schemeClr val="accent1"/>
                </a:solidFill>
                <a:latin typeface="Courier New"/>
                <a:cs typeface="Courier New"/>
              </a:rPr>
              <a:t> </a:t>
            </a:r>
            <a:r>
              <a:rPr sz="506" kern="0" dirty="0">
                <a:solidFill>
                  <a:schemeClr val="accent1"/>
                </a:solidFill>
                <a:latin typeface="Courier New"/>
                <a:cs typeface="Courier New"/>
              </a:rPr>
              <a:t>has</a:t>
            </a:r>
            <a:r>
              <a:rPr sz="506" kern="0" spc="-26" dirty="0">
                <a:solidFill>
                  <a:schemeClr val="accent1"/>
                </a:solidFill>
                <a:latin typeface="Courier New"/>
                <a:cs typeface="Courier New"/>
              </a:rPr>
              <a:t> </a:t>
            </a:r>
            <a:r>
              <a:rPr sz="506" kern="0" dirty="0">
                <a:solidFill>
                  <a:schemeClr val="accent1"/>
                </a:solidFill>
                <a:latin typeface="Courier New"/>
                <a:cs typeface="Courier New"/>
              </a:rPr>
              <a:t>little</a:t>
            </a:r>
            <a:r>
              <a:rPr sz="506" kern="0" spc="-28" dirty="0">
                <a:solidFill>
                  <a:schemeClr val="accent1"/>
                </a:solidFill>
                <a:latin typeface="Courier New"/>
                <a:cs typeface="Courier New"/>
              </a:rPr>
              <a:t> </a:t>
            </a:r>
            <a:r>
              <a:rPr sz="506" kern="0" spc="-6" dirty="0">
                <a:solidFill>
                  <a:schemeClr val="accent1"/>
                </a:solidFill>
                <a:latin typeface="Courier New"/>
                <a:cs typeface="Courier New"/>
              </a:rPr>
              <a:t>incentive </a:t>
            </a:r>
            <a:r>
              <a:rPr sz="506" kern="0" dirty="0">
                <a:solidFill>
                  <a:schemeClr val="accent1"/>
                </a:solidFill>
                <a:latin typeface="Courier New"/>
                <a:cs typeface="Courier New"/>
              </a:rPr>
              <a:t>to</a:t>
            </a:r>
            <a:r>
              <a:rPr sz="506" kern="0" spc="-40" dirty="0">
                <a:solidFill>
                  <a:schemeClr val="accent1"/>
                </a:solidFill>
                <a:latin typeface="Courier New"/>
                <a:cs typeface="Courier New"/>
              </a:rPr>
              <a:t> </a:t>
            </a:r>
            <a:r>
              <a:rPr sz="506" kern="0" dirty="0">
                <a:solidFill>
                  <a:schemeClr val="accent1"/>
                </a:solidFill>
                <a:latin typeface="Courier New"/>
                <a:cs typeface="Courier New"/>
              </a:rPr>
              <a:t>increase</a:t>
            </a:r>
            <a:r>
              <a:rPr sz="506" kern="0" spc="-37" dirty="0">
                <a:solidFill>
                  <a:schemeClr val="accent1"/>
                </a:solidFill>
                <a:latin typeface="Courier New"/>
                <a:cs typeface="Courier New"/>
              </a:rPr>
              <a:t> </a:t>
            </a:r>
            <a:r>
              <a:rPr sz="506" kern="0" dirty="0">
                <a:solidFill>
                  <a:schemeClr val="accent1"/>
                </a:solidFill>
                <a:latin typeface="Courier New"/>
                <a:cs typeface="Courier New"/>
              </a:rPr>
              <a:t>wages</a:t>
            </a:r>
            <a:r>
              <a:rPr sz="506" kern="0" spc="-40" dirty="0">
                <a:solidFill>
                  <a:schemeClr val="accent1"/>
                </a:solidFill>
                <a:latin typeface="Courier New"/>
                <a:cs typeface="Courier New"/>
              </a:rPr>
              <a:t> </a:t>
            </a:r>
            <a:r>
              <a:rPr sz="506" kern="0" dirty="0">
                <a:solidFill>
                  <a:schemeClr val="accent1"/>
                </a:solidFill>
                <a:latin typeface="Courier New"/>
                <a:cs typeface="Courier New"/>
              </a:rPr>
              <a:t>or</a:t>
            </a:r>
            <a:r>
              <a:rPr sz="506" kern="0" spc="-37" dirty="0">
                <a:solidFill>
                  <a:schemeClr val="accent1"/>
                </a:solidFill>
                <a:latin typeface="Courier New"/>
                <a:cs typeface="Courier New"/>
              </a:rPr>
              <a:t> </a:t>
            </a:r>
            <a:r>
              <a:rPr sz="506" kern="0" dirty="0">
                <a:solidFill>
                  <a:schemeClr val="accent1"/>
                </a:solidFill>
                <a:latin typeface="Courier New"/>
                <a:cs typeface="Courier New"/>
              </a:rPr>
              <a:t>provide</a:t>
            </a:r>
            <a:r>
              <a:rPr sz="506" kern="0" spc="-40" dirty="0">
                <a:solidFill>
                  <a:schemeClr val="accent1"/>
                </a:solidFill>
                <a:latin typeface="Courier New"/>
                <a:cs typeface="Courier New"/>
              </a:rPr>
              <a:t> </a:t>
            </a:r>
            <a:r>
              <a:rPr sz="506" kern="0" dirty="0">
                <a:solidFill>
                  <a:schemeClr val="accent1"/>
                </a:solidFill>
                <a:latin typeface="Courier New"/>
                <a:cs typeface="Courier New"/>
              </a:rPr>
              <a:t>better</a:t>
            </a:r>
            <a:r>
              <a:rPr sz="506" kern="0" spc="-37" dirty="0">
                <a:solidFill>
                  <a:schemeClr val="accent1"/>
                </a:solidFill>
                <a:latin typeface="Courier New"/>
                <a:cs typeface="Courier New"/>
              </a:rPr>
              <a:t> </a:t>
            </a:r>
            <a:r>
              <a:rPr sz="506" kern="0" dirty="0">
                <a:solidFill>
                  <a:schemeClr val="accent1"/>
                </a:solidFill>
                <a:latin typeface="Courier New"/>
                <a:cs typeface="Courier New"/>
              </a:rPr>
              <a:t>working</a:t>
            </a:r>
            <a:r>
              <a:rPr sz="506" kern="0" spc="-40" dirty="0">
                <a:solidFill>
                  <a:schemeClr val="accent1"/>
                </a:solidFill>
                <a:latin typeface="Courier New"/>
                <a:cs typeface="Courier New"/>
              </a:rPr>
              <a:t> </a:t>
            </a:r>
            <a:r>
              <a:rPr sz="506" kern="0" dirty="0">
                <a:solidFill>
                  <a:schemeClr val="accent1"/>
                </a:solidFill>
                <a:latin typeface="Courier New"/>
                <a:cs typeface="Courier New"/>
              </a:rPr>
              <a:t>conditions.</a:t>
            </a:r>
            <a:r>
              <a:rPr sz="506" kern="0" spc="-37" dirty="0">
                <a:solidFill>
                  <a:schemeClr val="accent1"/>
                </a:solidFill>
                <a:latin typeface="Courier New"/>
                <a:cs typeface="Courier New"/>
              </a:rPr>
              <a:t> </a:t>
            </a:r>
            <a:r>
              <a:rPr sz="506" kern="0" spc="-6" dirty="0">
                <a:solidFill>
                  <a:schemeClr val="accent1"/>
                </a:solidFill>
                <a:latin typeface="Courier New"/>
                <a:cs typeface="Courier New"/>
              </a:rPr>
              <a:t>Recent </a:t>
            </a:r>
            <a:r>
              <a:rPr sz="506" kern="0" dirty="0">
                <a:solidFill>
                  <a:schemeClr val="accent1"/>
                </a:solidFill>
                <a:latin typeface="Courier New"/>
                <a:cs typeface="Courier New"/>
              </a:rPr>
              <a:t>research</a:t>
            </a:r>
            <a:r>
              <a:rPr sz="506" kern="0" spc="-45" dirty="0">
                <a:solidFill>
                  <a:schemeClr val="accent1"/>
                </a:solidFill>
                <a:latin typeface="Courier New"/>
                <a:cs typeface="Courier New"/>
              </a:rPr>
              <a:t> </a:t>
            </a:r>
            <a:r>
              <a:rPr sz="506" kern="0" dirty="0">
                <a:solidFill>
                  <a:schemeClr val="accent1"/>
                </a:solidFill>
                <a:latin typeface="Courier New"/>
                <a:cs typeface="Courier New"/>
              </a:rPr>
              <a:t>has</a:t>
            </a:r>
            <a:r>
              <a:rPr sz="506" kern="0" spc="-45" dirty="0">
                <a:solidFill>
                  <a:schemeClr val="accent1"/>
                </a:solidFill>
                <a:latin typeface="Courier New"/>
                <a:cs typeface="Courier New"/>
              </a:rPr>
              <a:t> </a:t>
            </a:r>
            <a:r>
              <a:rPr sz="506" kern="0" dirty="0">
                <a:solidFill>
                  <a:schemeClr val="accent1"/>
                </a:solidFill>
                <a:latin typeface="Courier New"/>
                <a:cs typeface="Courier New"/>
              </a:rPr>
              <a:t>identified</a:t>
            </a:r>
            <a:r>
              <a:rPr sz="506" kern="0" spc="-45" dirty="0">
                <a:solidFill>
                  <a:schemeClr val="accent1"/>
                </a:solidFill>
                <a:latin typeface="Courier New"/>
                <a:cs typeface="Courier New"/>
              </a:rPr>
              <a:t> </a:t>
            </a:r>
            <a:r>
              <a:rPr sz="506" kern="0" dirty="0">
                <a:solidFill>
                  <a:schemeClr val="accent1"/>
                </a:solidFill>
                <a:latin typeface="Courier New"/>
                <a:cs typeface="Courier New"/>
              </a:rPr>
              <a:t>potential</a:t>
            </a:r>
            <a:r>
              <a:rPr sz="506" kern="0" spc="-45" dirty="0">
                <a:solidFill>
                  <a:schemeClr val="accent1"/>
                </a:solidFill>
                <a:latin typeface="Courier New"/>
                <a:cs typeface="Courier New"/>
              </a:rPr>
              <a:t> </a:t>
            </a:r>
            <a:r>
              <a:rPr sz="506" kern="0" dirty="0">
                <a:solidFill>
                  <a:schemeClr val="accent1"/>
                </a:solidFill>
                <a:latin typeface="Courier New"/>
                <a:cs typeface="Courier New"/>
              </a:rPr>
              <a:t>monopsonies</a:t>
            </a:r>
            <a:r>
              <a:rPr sz="506" kern="0" spc="-45" dirty="0">
                <a:solidFill>
                  <a:schemeClr val="accent1"/>
                </a:solidFill>
                <a:latin typeface="Courier New"/>
                <a:cs typeface="Courier New"/>
              </a:rPr>
              <a:t> </a:t>
            </a:r>
            <a:r>
              <a:rPr sz="506" kern="0" dirty="0">
                <a:solidFill>
                  <a:schemeClr val="accent1"/>
                </a:solidFill>
                <a:latin typeface="Courier New"/>
                <a:cs typeface="Courier New"/>
              </a:rPr>
              <a:t>in</a:t>
            </a:r>
            <a:r>
              <a:rPr sz="506" kern="0" spc="-45" dirty="0">
                <a:solidFill>
                  <a:schemeClr val="accent1"/>
                </a:solidFill>
                <a:latin typeface="Courier New"/>
                <a:cs typeface="Courier New"/>
              </a:rPr>
              <a:t> </a:t>
            </a:r>
            <a:r>
              <a:rPr sz="506" kern="0" spc="-6" dirty="0">
                <a:solidFill>
                  <a:schemeClr val="accent1"/>
                </a:solidFill>
                <a:latin typeface="Courier New"/>
                <a:cs typeface="Courier New"/>
              </a:rPr>
              <a:t>industries</a:t>
            </a:r>
            <a:r>
              <a:rPr sz="506" kern="0" spc="281" dirty="0">
                <a:solidFill>
                  <a:schemeClr val="accent1"/>
                </a:solidFill>
                <a:latin typeface="Courier New"/>
                <a:cs typeface="Courier New"/>
              </a:rPr>
              <a:t> </a:t>
            </a:r>
            <a:r>
              <a:rPr sz="506" kern="0" dirty="0">
                <a:solidFill>
                  <a:schemeClr val="accent1"/>
                </a:solidFill>
                <a:latin typeface="Courier New"/>
                <a:cs typeface="Courier New"/>
              </a:rPr>
              <a:t>such</a:t>
            </a:r>
            <a:r>
              <a:rPr sz="506" kern="0" spc="-26" dirty="0">
                <a:solidFill>
                  <a:schemeClr val="accent1"/>
                </a:solidFill>
                <a:latin typeface="Courier New"/>
                <a:cs typeface="Courier New"/>
              </a:rPr>
              <a:t> </a:t>
            </a:r>
            <a:r>
              <a:rPr sz="506" kern="0" dirty="0">
                <a:solidFill>
                  <a:schemeClr val="accent1"/>
                </a:solidFill>
                <a:latin typeface="Courier New"/>
                <a:cs typeface="Courier New"/>
              </a:rPr>
              <a:t>as</a:t>
            </a:r>
            <a:r>
              <a:rPr sz="506" kern="0" spc="-26" dirty="0">
                <a:solidFill>
                  <a:schemeClr val="accent1"/>
                </a:solidFill>
                <a:latin typeface="Courier New"/>
                <a:cs typeface="Courier New"/>
              </a:rPr>
              <a:t> </a:t>
            </a:r>
            <a:r>
              <a:rPr sz="506" kern="0" dirty="0">
                <a:solidFill>
                  <a:schemeClr val="accent1"/>
                </a:solidFill>
                <a:latin typeface="Courier New"/>
                <a:cs typeface="Courier New"/>
              </a:rPr>
              <a:t>retail</a:t>
            </a:r>
            <a:r>
              <a:rPr sz="506" kern="0" spc="-26" dirty="0">
                <a:solidFill>
                  <a:schemeClr val="accent1"/>
                </a:solidFill>
                <a:latin typeface="Courier New"/>
                <a:cs typeface="Courier New"/>
              </a:rPr>
              <a:t> </a:t>
            </a:r>
            <a:r>
              <a:rPr sz="506" kern="0" dirty="0">
                <a:solidFill>
                  <a:schemeClr val="accent1"/>
                </a:solidFill>
                <a:latin typeface="Courier New"/>
                <a:cs typeface="Courier New"/>
              </a:rPr>
              <a:t>and</a:t>
            </a:r>
            <a:r>
              <a:rPr sz="506" kern="0" spc="-26" dirty="0">
                <a:solidFill>
                  <a:schemeClr val="accent1"/>
                </a:solidFill>
                <a:latin typeface="Courier New"/>
                <a:cs typeface="Courier New"/>
              </a:rPr>
              <a:t> </a:t>
            </a:r>
            <a:r>
              <a:rPr sz="506" kern="0" dirty="0">
                <a:solidFill>
                  <a:schemeClr val="accent1"/>
                </a:solidFill>
                <a:latin typeface="Courier New"/>
                <a:cs typeface="Courier New"/>
              </a:rPr>
              <a:t>fast</a:t>
            </a:r>
            <a:r>
              <a:rPr sz="506" kern="0" spc="-26" dirty="0">
                <a:solidFill>
                  <a:schemeClr val="accent1"/>
                </a:solidFill>
                <a:latin typeface="Courier New"/>
                <a:cs typeface="Courier New"/>
              </a:rPr>
              <a:t> </a:t>
            </a:r>
            <a:r>
              <a:rPr sz="506" kern="0" dirty="0">
                <a:solidFill>
                  <a:schemeClr val="accent1"/>
                </a:solidFill>
                <a:latin typeface="Courier New"/>
                <a:cs typeface="Courier New"/>
              </a:rPr>
              <a:t>food,</a:t>
            </a:r>
            <a:r>
              <a:rPr sz="506" kern="0" spc="-26" dirty="0">
                <a:solidFill>
                  <a:schemeClr val="accent1"/>
                </a:solidFill>
                <a:latin typeface="Courier New"/>
                <a:cs typeface="Courier New"/>
              </a:rPr>
              <a:t> </a:t>
            </a:r>
            <a:r>
              <a:rPr sz="506" kern="0" dirty="0">
                <a:solidFill>
                  <a:schemeClr val="accent1"/>
                </a:solidFill>
                <a:latin typeface="Courier New"/>
                <a:cs typeface="Courier New"/>
              </a:rPr>
              <a:t>where</a:t>
            </a:r>
            <a:r>
              <a:rPr sz="506" kern="0" spc="-26" dirty="0">
                <a:solidFill>
                  <a:schemeClr val="accent1"/>
                </a:solidFill>
                <a:latin typeface="Courier New"/>
                <a:cs typeface="Courier New"/>
              </a:rPr>
              <a:t> </a:t>
            </a:r>
            <a:r>
              <a:rPr sz="506" kern="0" dirty="0">
                <a:solidFill>
                  <a:schemeClr val="accent1"/>
                </a:solidFill>
                <a:latin typeface="Courier New"/>
                <a:cs typeface="Courier New"/>
              </a:rPr>
              <a:t>a</a:t>
            </a:r>
            <a:r>
              <a:rPr sz="506" kern="0" spc="-26" dirty="0">
                <a:solidFill>
                  <a:schemeClr val="accent1"/>
                </a:solidFill>
                <a:latin typeface="Courier New"/>
                <a:cs typeface="Courier New"/>
              </a:rPr>
              <a:t> </a:t>
            </a:r>
            <a:r>
              <a:rPr sz="506" kern="0" dirty="0">
                <a:solidFill>
                  <a:schemeClr val="accent1"/>
                </a:solidFill>
                <a:latin typeface="Courier New"/>
                <a:cs typeface="Courier New"/>
              </a:rPr>
              <a:t>few</a:t>
            </a:r>
            <a:r>
              <a:rPr sz="506" kern="0" spc="-26" dirty="0">
                <a:solidFill>
                  <a:schemeClr val="accent1"/>
                </a:solidFill>
                <a:latin typeface="Courier New"/>
                <a:cs typeface="Courier New"/>
              </a:rPr>
              <a:t> </a:t>
            </a:r>
            <a:r>
              <a:rPr sz="506" kern="0" dirty="0">
                <a:solidFill>
                  <a:schemeClr val="accent1"/>
                </a:solidFill>
                <a:latin typeface="Courier New"/>
                <a:cs typeface="Courier New"/>
              </a:rPr>
              <a:t>large</a:t>
            </a:r>
            <a:r>
              <a:rPr sz="506" kern="0" spc="-26" dirty="0">
                <a:solidFill>
                  <a:schemeClr val="accent1"/>
                </a:solidFill>
                <a:latin typeface="Courier New"/>
                <a:cs typeface="Courier New"/>
              </a:rPr>
              <a:t> </a:t>
            </a:r>
            <a:r>
              <a:rPr sz="506" kern="0" spc="-6" dirty="0">
                <a:solidFill>
                  <a:schemeClr val="accent1"/>
                </a:solidFill>
                <a:latin typeface="Courier New"/>
                <a:cs typeface="Courier New"/>
              </a:rPr>
              <a:t>companies </a:t>
            </a:r>
            <a:r>
              <a:rPr sz="506" kern="0" dirty="0">
                <a:solidFill>
                  <a:schemeClr val="accent1"/>
                </a:solidFill>
                <a:latin typeface="Courier New"/>
                <a:cs typeface="Courier New"/>
              </a:rPr>
              <a:t>control</a:t>
            </a:r>
            <a:r>
              <a:rPr sz="506" kern="0" spc="-34" dirty="0">
                <a:solidFill>
                  <a:schemeClr val="accent1"/>
                </a:solidFill>
                <a:latin typeface="Courier New"/>
                <a:cs typeface="Courier New"/>
              </a:rPr>
              <a:t> </a:t>
            </a:r>
            <a:r>
              <a:rPr sz="506" kern="0" dirty="0">
                <a:solidFill>
                  <a:schemeClr val="accent1"/>
                </a:solidFill>
                <a:latin typeface="Courier New"/>
                <a:cs typeface="Courier New"/>
              </a:rPr>
              <a:t>a</a:t>
            </a:r>
            <a:r>
              <a:rPr sz="506" kern="0" spc="-31" dirty="0">
                <a:solidFill>
                  <a:schemeClr val="accent1"/>
                </a:solidFill>
                <a:latin typeface="Courier New"/>
                <a:cs typeface="Courier New"/>
              </a:rPr>
              <a:t> </a:t>
            </a:r>
            <a:r>
              <a:rPr sz="506" kern="0" dirty="0">
                <a:solidFill>
                  <a:schemeClr val="accent1"/>
                </a:solidFill>
                <a:latin typeface="Courier New"/>
                <a:cs typeface="Courier New"/>
              </a:rPr>
              <a:t>significant</a:t>
            </a:r>
            <a:r>
              <a:rPr sz="506" kern="0" spc="-34" dirty="0">
                <a:solidFill>
                  <a:schemeClr val="accent1"/>
                </a:solidFill>
                <a:latin typeface="Courier New"/>
                <a:cs typeface="Courier New"/>
              </a:rPr>
              <a:t> </a:t>
            </a:r>
            <a:r>
              <a:rPr sz="506" kern="0" dirty="0">
                <a:solidFill>
                  <a:schemeClr val="accent1"/>
                </a:solidFill>
                <a:latin typeface="Courier New"/>
                <a:cs typeface="Courier New"/>
              </a:rPr>
              <a:t>portion</a:t>
            </a:r>
            <a:r>
              <a:rPr sz="506" kern="0" spc="-31" dirty="0">
                <a:solidFill>
                  <a:schemeClr val="accent1"/>
                </a:solidFill>
                <a:latin typeface="Courier New"/>
                <a:cs typeface="Courier New"/>
              </a:rPr>
              <a:t> </a:t>
            </a:r>
            <a:r>
              <a:rPr sz="506" kern="0" dirty="0">
                <a:solidFill>
                  <a:schemeClr val="accent1"/>
                </a:solidFill>
                <a:latin typeface="Courier New"/>
                <a:cs typeface="Courier New"/>
              </a:rPr>
              <a:t>of</a:t>
            </a:r>
            <a:r>
              <a:rPr sz="506" kern="0" spc="-31" dirty="0">
                <a:solidFill>
                  <a:schemeClr val="accent1"/>
                </a:solidFill>
                <a:latin typeface="Courier New"/>
                <a:cs typeface="Courier New"/>
              </a:rPr>
              <a:t> </a:t>
            </a:r>
            <a:r>
              <a:rPr sz="506" kern="0" dirty="0">
                <a:solidFill>
                  <a:schemeClr val="accent1"/>
                </a:solidFill>
                <a:latin typeface="Courier New"/>
                <a:cs typeface="Courier New"/>
              </a:rPr>
              <a:t>the</a:t>
            </a:r>
            <a:r>
              <a:rPr sz="506" kern="0" spc="-34" dirty="0">
                <a:solidFill>
                  <a:schemeClr val="accent1"/>
                </a:solidFill>
                <a:latin typeface="Courier New"/>
                <a:cs typeface="Courier New"/>
              </a:rPr>
              <a:t> </a:t>
            </a:r>
            <a:r>
              <a:rPr sz="506" kern="0" dirty="0">
                <a:solidFill>
                  <a:schemeClr val="accent1"/>
                </a:solidFill>
                <a:latin typeface="Courier New"/>
                <a:cs typeface="Courier New"/>
              </a:rPr>
              <a:t>market</a:t>
            </a:r>
            <a:r>
              <a:rPr sz="506" kern="0" spc="-31" dirty="0">
                <a:solidFill>
                  <a:schemeClr val="accent1"/>
                </a:solidFill>
                <a:latin typeface="Courier New"/>
                <a:cs typeface="Courier New"/>
              </a:rPr>
              <a:t> </a:t>
            </a:r>
            <a:r>
              <a:rPr sz="506" kern="0" dirty="0">
                <a:solidFill>
                  <a:schemeClr val="accent1"/>
                </a:solidFill>
                <a:latin typeface="Courier New"/>
                <a:cs typeface="Courier New"/>
              </a:rPr>
              <a:t>(Bivens</a:t>
            </a:r>
            <a:r>
              <a:rPr sz="506" kern="0" spc="-34" dirty="0">
                <a:solidFill>
                  <a:schemeClr val="accent1"/>
                </a:solidFill>
                <a:latin typeface="Courier New"/>
                <a:cs typeface="Courier New"/>
              </a:rPr>
              <a:t> </a:t>
            </a:r>
            <a:r>
              <a:rPr sz="506" kern="0" dirty="0">
                <a:solidFill>
                  <a:schemeClr val="accent1"/>
                </a:solidFill>
                <a:latin typeface="Courier New"/>
                <a:cs typeface="Courier New"/>
              </a:rPr>
              <a:t>&amp;</a:t>
            </a:r>
            <a:r>
              <a:rPr sz="506" kern="0" spc="-31" dirty="0">
                <a:solidFill>
                  <a:schemeClr val="accent1"/>
                </a:solidFill>
                <a:latin typeface="Courier New"/>
                <a:cs typeface="Courier New"/>
              </a:rPr>
              <a:t> </a:t>
            </a:r>
            <a:r>
              <a:rPr sz="506" kern="0" spc="-6" dirty="0">
                <a:solidFill>
                  <a:schemeClr val="accent1"/>
                </a:solidFill>
                <a:latin typeface="Courier New"/>
                <a:cs typeface="Courier New"/>
              </a:rPr>
              <a:t>Mishel, </a:t>
            </a:r>
            <a:r>
              <a:rPr sz="506" kern="0" dirty="0">
                <a:solidFill>
                  <a:schemeClr val="accent1"/>
                </a:solidFill>
                <a:latin typeface="Courier New"/>
                <a:cs typeface="Courier New"/>
              </a:rPr>
              <a:t>2013).</a:t>
            </a:r>
            <a:r>
              <a:rPr sz="506" kern="0" spc="-37" dirty="0">
                <a:solidFill>
                  <a:schemeClr val="accent1"/>
                </a:solidFill>
                <a:latin typeface="Courier New"/>
                <a:cs typeface="Courier New"/>
              </a:rPr>
              <a:t> </a:t>
            </a:r>
            <a:r>
              <a:rPr sz="506" kern="0" dirty="0">
                <a:solidFill>
                  <a:schemeClr val="accent1"/>
                </a:solidFill>
                <a:latin typeface="Courier New"/>
                <a:cs typeface="Courier New"/>
              </a:rPr>
              <a:t>In</a:t>
            </a:r>
            <a:r>
              <a:rPr sz="506" kern="0" spc="-34" dirty="0">
                <a:solidFill>
                  <a:schemeClr val="accent1"/>
                </a:solidFill>
                <a:latin typeface="Courier New"/>
                <a:cs typeface="Courier New"/>
              </a:rPr>
              <a:t> </a:t>
            </a:r>
            <a:r>
              <a:rPr sz="506" kern="0" dirty="0">
                <a:solidFill>
                  <a:schemeClr val="accent1"/>
                </a:solidFill>
                <a:latin typeface="Courier New"/>
                <a:cs typeface="Courier New"/>
              </a:rPr>
              <a:t>these</a:t>
            </a:r>
            <a:r>
              <a:rPr sz="506" kern="0" spc="-34" dirty="0">
                <a:solidFill>
                  <a:schemeClr val="accent1"/>
                </a:solidFill>
                <a:latin typeface="Courier New"/>
                <a:cs typeface="Courier New"/>
              </a:rPr>
              <a:t> </a:t>
            </a:r>
            <a:r>
              <a:rPr sz="506" kern="0" dirty="0">
                <a:solidFill>
                  <a:schemeClr val="accent1"/>
                </a:solidFill>
                <a:latin typeface="Courier New"/>
                <a:cs typeface="Courier New"/>
              </a:rPr>
              <a:t>industries,</a:t>
            </a:r>
            <a:r>
              <a:rPr sz="506" kern="0" spc="-34" dirty="0">
                <a:solidFill>
                  <a:schemeClr val="accent1"/>
                </a:solidFill>
                <a:latin typeface="Courier New"/>
                <a:cs typeface="Courier New"/>
              </a:rPr>
              <a:t> </a:t>
            </a:r>
            <a:r>
              <a:rPr sz="506" kern="0" dirty="0">
                <a:solidFill>
                  <a:schemeClr val="accent1"/>
                </a:solidFill>
                <a:latin typeface="Courier New"/>
                <a:cs typeface="Courier New"/>
              </a:rPr>
              <a:t>workers</a:t>
            </a:r>
            <a:r>
              <a:rPr sz="506" kern="0" spc="-34" dirty="0">
                <a:solidFill>
                  <a:schemeClr val="accent1"/>
                </a:solidFill>
                <a:latin typeface="Courier New"/>
                <a:cs typeface="Courier New"/>
              </a:rPr>
              <a:t> </a:t>
            </a:r>
            <a:r>
              <a:rPr sz="506" kern="0" dirty="0">
                <a:solidFill>
                  <a:schemeClr val="accent1"/>
                </a:solidFill>
                <a:latin typeface="Courier New"/>
                <a:cs typeface="Courier New"/>
              </a:rPr>
              <a:t>often</a:t>
            </a:r>
            <a:r>
              <a:rPr sz="506" kern="0" spc="-37" dirty="0">
                <a:solidFill>
                  <a:schemeClr val="accent1"/>
                </a:solidFill>
                <a:latin typeface="Courier New"/>
                <a:cs typeface="Courier New"/>
              </a:rPr>
              <a:t> </a:t>
            </a:r>
            <a:r>
              <a:rPr sz="506" kern="0" dirty="0">
                <a:solidFill>
                  <a:schemeClr val="accent1"/>
                </a:solidFill>
                <a:latin typeface="Courier New"/>
                <a:cs typeface="Courier New"/>
              </a:rPr>
              <a:t>face</a:t>
            </a:r>
            <a:r>
              <a:rPr sz="506" kern="0" spc="-34" dirty="0">
                <a:solidFill>
                  <a:schemeClr val="accent1"/>
                </a:solidFill>
                <a:latin typeface="Courier New"/>
                <a:cs typeface="Courier New"/>
              </a:rPr>
              <a:t> </a:t>
            </a:r>
            <a:r>
              <a:rPr sz="506" kern="0" dirty="0">
                <a:solidFill>
                  <a:schemeClr val="accent1"/>
                </a:solidFill>
                <a:latin typeface="Courier New"/>
                <a:cs typeface="Courier New"/>
              </a:rPr>
              <a:t>low</a:t>
            </a:r>
            <a:r>
              <a:rPr sz="506" kern="0" spc="-34" dirty="0">
                <a:solidFill>
                  <a:schemeClr val="accent1"/>
                </a:solidFill>
                <a:latin typeface="Courier New"/>
                <a:cs typeface="Courier New"/>
              </a:rPr>
              <a:t> </a:t>
            </a:r>
            <a:r>
              <a:rPr sz="506" kern="0" spc="-6" dirty="0">
                <a:solidFill>
                  <a:schemeClr val="accent1"/>
                </a:solidFill>
                <a:latin typeface="Courier New"/>
                <a:cs typeface="Courier New"/>
              </a:rPr>
              <a:t>wages, </a:t>
            </a:r>
            <a:r>
              <a:rPr sz="506" kern="0" dirty="0">
                <a:solidFill>
                  <a:schemeClr val="accent1"/>
                </a:solidFill>
                <a:latin typeface="Courier New"/>
                <a:cs typeface="Courier New"/>
              </a:rPr>
              <a:t>limited</a:t>
            </a:r>
            <a:r>
              <a:rPr sz="506" kern="0" spc="-42" dirty="0">
                <a:solidFill>
                  <a:schemeClr val="accent1"/>
                </a:solidFill>
                <a:latin typeface="Courier New"/>
                <a:cs typeface="Courier New"/>
              </a:rPr>
              <a:t> </a:t>
            </a:r>
            <a:r>
              <a:rPr sz="506" kern="0" dirty="0">
                <a:solidFill>
                  <a:schemeClr val="accent1"/>
                </a:solidFill>
                <a:latin typeface="Courier New"/>
                <a:cs typeface="Courier New"/>
              </a:rPr>
              <a:t>benefits,</a:t>
            </a:r>
            <a:r>
              <a:rPr sz="506" kern="0" spc="-40" dirty="0">
                <a:solidFill>
                  <a:schemeClr val="accent1"/>
                </a:solidFill>
                <a:latin typeface="Courier New"/>
                <a:cs typeface="Courier New"/>
              </a:rPr>
              <a:t> </a:t>
            </a:r>
            <a:r>
              <a:rPr sz="506" kern="0" dirty="0">
                <a:solidFill>
                  <a:schemeClr val="accent1"/>
                </a:solidFill>
                <a:latin typeface="Courier New"/>
                <a:cs typeface="Courier New"/>
              </a:rPr>
              <a:t>and</a:t>
            </a:r>
            <a:r>
              <a:rPr sz="506" kern="0" spc="-40" dirty="0">
                <a:solidFill>
                  <a:schemeClr val="accent1"/>
                </a:solidFill>
                <a:latin typeface="Courier New"/>
                <a:cs typeface="Courier New"/>
              </a:rPr>
              <a:t> </a:t>
            </a:r>
            <a:r>
              <a:rPr sz="506" kern="0" dirty="0">
                <a:solidFill>
                  <a:schemeClr val="accent1"/>
                </a:solidFill>
                <a:latin typeface="Courier New"/>
                <a:cs typeface="Courier New"/>
              </a:rPr>
              <a:t>reduced</a:t>
            </a:r>
            <a:r>
              <a:rPr sz="506" kern="0" spc="-42" dirty="0">
                <a:solidFill>
                  <a:schemeClr val="accent1"/>
                </a:solidFill>
                <a:latin typeface="Courier New"/>
                <a:cs typeface="Courier New"/>
              </a:rPr>
              <a:t> </a:t>
            </a:r>
            <a:r>
              <a:rPr sz="506" kern="0" dirty="0">
                <a:solidFill>
                  <a:schemeClr val="accent1"/>
                </a:solidFill>
                <a:latin typeface="Courier New"/>
                <a:cs typeface="Courier New"/>
              </a:rPr>
              <a:t>bargaining</a:t>
            </a:r>
            <a:r>
              <a:rPr sz="506" kern="0" spc="-40" dirty="0">
                <a:solidFill>
                  <a:schemeClr val="accent1"/>
                </a:solidFill>
                <a:latin typeface="Courier New"/>
                <a:cs typeface="Courier New"/>
              </a:rPr>
              <a:t> </a:t>
            </a:r>
            <a:r>
              <a:rPr sz="506" kern="0" dirty="0">
                <a:solidFill>
                  <a:schemeClr val="accent1"/>
                </a:solidFill>
                <a:latin typeface="Courier New"/>
                <a:cs typeface="Courier New"/>
              </a:rPr>
              <a:t>power,</a:t>
            </a:r>
            <a:r>
              <a:rPr sz="506" kern="0" spc="-40" dirty="0">
                <a:solidFill>
                  <a:schemeClr val="accent1"/>
                </a:solidFill>
                <a:latin typeface="Courier New"/>
                <a:cs typeface="Courier New"/>
              </a:rPr>
              <a:t> </a:t>
            </a:r>
            <a:r>
              <a:rPr sz="506" kern="0" dirty="0">
                <a:solidFill>
                  <a:schemeClr val="accent1"/>
                </a:solidFill>
                <a:latin typeface="Courier New"/>
                <a:cs typeface="Courier New"/>
              </a:rPr>
              <a:t>leading</a:t>
            </a:r>
            <a:r>
              <a:rPr sz="506" kern="0" spc="-40" dirty="0">
                <a:solidFill>
                  <a:schemeClr val="accent1"/>
                </a:solidFill>
                <a:latin typeface="Courier New"/>
                <a:cs typeface="Courier New"/>
              </a:rPr>
              <a:t> </a:t>
            </a:r>
            <a:r>
              <a:rPr sz="506" kern="0" dirty="0">
                <a:solidFill>
                  <a:schemeClr val="accent1"/>
                </a:solidFill>
                <a:latin typeface="Courier New"/>
                <a:cs typeface="Courier New"/>
              </a:rPr>
              <a:t>to</a:t>
            </a:r>
            <a:r>
              <a:rPr sz="506" kern="0" spc="-42" dirty="0">
                <a:solidFill>
                  <a:schemeClr val="accent1"/>
                </a:solidFill>
                <a:latin typeface="Courier New"/>
                <a:cs typeface="Courier New"/>
              </a:rPr>
              <a:t> </a:t>
            </a:r>
            <a:r>
              <a:rPr sz="506" kern="0" spc="-28" dirty="0">
                <a:solidFill>
                  <a:schemeClr val="accent1"/>
                </a:solidFill>
                <a:latin typeface="Courier New"/>
                <a:cs typeface="Courier New"/>
              </a:rPr>
              <a:t>a </a:t>
            </a:r>
            <a:r>
              <a:rPr sz="506" kern="0" dirty="0">
                <a:solidFill>
                  <a:schemeClr val="accent1"/>
                </a:solidFill>
                <a:latin typeface="Courier New"/>
                <a:cs typeface="Courier New"/>
              </a:rPr>
              <a:t>situation</a:t>
            </a:r>
            <a:r>
              <a:rPr sz="506" kern="0" spc="-34" dirty="0">
                <a:solidFill>
                  <a:schemeClr val="accent1"/>
                </a:solidFill>
                <a:latin typeface="Courier New"/>
                <a:cs typeface="Courier New"/>
              </a:rPr>
              <a:t> </a:t>
            </a:r>
            <a:r>
              <a:rPr sz="506" kern="0" dirty="0">
                <a:solidFill>
                  <a:schemeClr val="accent1"/>
                </a:solidFill>
                <a:latin typeface="Courier New"/>
                <a:cs typeface="Courier New"/>
              </a:rPr>
              <a:t>where</a:t>
            </a:r>
            <a:r>
              <a:rPr sz="506" kern="0" spc="-34" dirty="0">
                <a:solidFill>
                  <a:schemeClr val="accent1"/>
                </a:solidFill>
                <a:latin typeface="Courier New"/>
                <a:cs typeface="Courier New"/>
              </a:rPr>
              <a:t> </a:t>
            </a:r>
            <a:r>
              <a:rPr sz="506" kern="0" dirty="0">
                <a:solidFill>
                  <a:schemeClr val="accent1"/>
                </a:solidFill>
                <a:latin typeface="Courier New"/>
                <a:cs typeface="Courier New"/>
              </a:rPr>
              <a:t>they</a:t>
            </a:r>
            <a:r>
              <a:rPr sz="506" kern="0" spc="-31" dirty="0">
                <a:solidFill>
                  <a:schemeClr val="accent1"/>
                </a:solidFill>
                <a:latin typeface="Courier New"/>
                <a:cs typeface="Courier New"/>
              </a:rPr>
              <a:t> </a:t>
            </a:r>
            <a:r>
              <a:rPr sz="506" kern="0" dirty="0">
                <a:solidFill>
                  <a:schemeClr val="accent1"/>
                </a:solidFill>
                <a:latin typeface="Courier New"/>
                <a:cs typeface="Courier New"/>
              </a:rPr>
              <a:t>are</a:t>
            </a:r>
            <a:r>
              <a:rPr sz="506" kern="0" spc="-34" dirty="0">
                <a:solidFill>
                  <a:schemeClr val="accent1"/>
                </a:solidFill>
                <a:latin typeface="Courier New"/>
                <a:cs typeface="Courier New"/>
              </a:rPr>
              <a:t> </a:t>
            </a:r>
            <a:r>
              <a:rPr sz="506" kern="0" dirty="0">
                <a:solidFill>
                  <a:schemeClr val="accent1"/>
                </a:solidFill>
                <a:latin typeface="Courier New"/>
                <a:cs typeface="Courier New"/>
              </a:rPr>
              <a:t>dependent</a:t>
            </a:r>
            <a:r>
              <a:rPr sz="506" kern="0" spc="-34" dirty="0">
                <a:solidFill>
                  <a:schemeClr val="accent1"/>
                </a:solidFill>
                <a:latin typeface="Courier New"/>
                <a:cs typeface="Courier New"/>
              </a:rPr>
              <a:t> </a:t>
            </a:r>
            <a:r>
              <a:rPr sz="506" kern="0" dirty="0">
                <a:solidFill>
                  <a:schemeClr val="accent1"/>
                </a:solidFill>
                <a:latin typeface="Courier New"/>
                <a:cs typeface="Courier New"/>
              </a:rPr>
              <a:t>on</a:t>
            </a:r>
            <a:r>
              <a:rPr sz="506" kern="0" spc="-31" dirty="0">
                <a:solidFill>
                  <a:schemeClr val="accent1"/>
                </a:solidFill>
                <a:latin typeface="Courier New"/>
                <a:cs typeface="Courier New"/>
              </a:rPr>
              <a:t> </a:t>
            </a:r>
            <a:r>
              <a:rPr sz="506" kern="0" dirty="0">
                <a:solidFill>
                  <a:schemeClr val="accent1"/>
                </a:solidFill>
                <a:latin typeface="Courier New"/>
                <a:cs typeface="Courier New"/>
              </a:rPr>
              <a:t>the</a:t>
            </a:r>
            <a:r>
              <a:rPr sz="506" kern="0" spc="-34" dirty="0">
                <a:solidFill>
                  <a:schemeClr val="accent1"/>
                </a:solidFill>
                <a:latin typeface="Courier New"/>
                <a:cs typeface="Courier New"/>
              </a:rPr>
              <a:t> </a:t>
            </a:r>
            <a:r>
              <a:rPr sz="506" kern="0" dirty="0">
                <a:solidFill>
                  <a:schemeClr val="accent1"/>
                </a:solidFill>
                <a:latin typeface="Courier New"/>
                <a:cs typeface="Courier New"/>
              </a:rPr>
              <a:t>employer</a:t>
            </a:r>
            <a:r>
              <a:rPr sz="506" kern="0" spc="-34" dirty="0">
                <a:solidFill>
                  <a:schemeClr val="accent1"/>
                </a:solidFill>
                <a:latin typeface="Courier New"/>
                <a:cs typeface="Courier New"/>
              </a:rPr>
              <a:t> </a:t>
            </a:r>
            <a:r>
              <a:rPr sz="506" kern="0" dirty="0">
                <a:solidFill>
                  <a:schemeClr val="accent1"/>
                </a:solidFill>
                <a:latin typeface="Courier New"/>
                <a:cs typeface="Courier New"/>
              </a:rPr>
              <a:t>for</a:t>
            </a:r>
            <a:r>
              <a:rPr sz="506" kern="0" spc="-31" dirty="0">
                <a:solidFill>
                  <a:schemeClr val="accent1"/>
                </a:solidFill>
                <a:latin typeface="Courier New"/>
                <a:cs typeface="Courier New"/>
              </a:rPr>
              <a:t> </a:t>
            </a:r>
            <a:r>
              <a:rPr sz="506" kern="0" spc="-6" dirty="0">
                <a:solidFill>
                  <a:schemeClr val="accent1"/>
                </a:solidFill>
                <a:latin typeface="Courier New"/>
                <a:cs typeface="Courier New"/>
              </a:rPr>
              <a:t>their </a:t>
            </a:r>
            <a:r>
              <a:rPr sz="506" kern="0" dirty="0">
                <a:solidFill>
                  <a:schemeClr val="accent1"/>
                </a:solidFill>
                <a:latin typeface="Courier New"/>
                <a:cs typeface="Courier New"/>
              </a:rPr>
              <a:t>livelihood.</a:t>
            </a:r>
            <a:r>
              <a:rPr sz="506" kern="0" spc="-40" dirty="0">
                <a:solidFill>
                  <a:schemeClr val="accent1"/>
                </a:solidFill>
                <a:latin typeface="Courier New"/>
                <a:cs typeface="Courier New"/>
              </a:rPr>
              <a:t> </a:t>
            </a:r>
            <a:r>
              <a:rPr sz="506" kern="0" dirty="0">
                <a:solidFill>
                  <a:schemeClr val="accent1"/>
                </a:solidFill>
                <a:latin typeface="Courier New"/>
                <a:cs typeface="Courier New"/>
              </a:rPr>
              <a:t>This</a:t>
            </a:r>
            <a:r>
              <a:rPr sz="506" kern="0" spc="-40" dirty="0">
                <a:solidFill>
                  <a:schemeClr val="accent1"/>
                </a:solidFill>
                <a:latin typeface="Courier New"/>
                <a:cs typeface="Courier New"/>
              </a:rPr>
              <a:t> </a:t>
            </a:r>
            <a:r>
              <a:rPr sz="506" kern="0" dirty="0">
                <a:solidFill>
                  <a:schemeClr val="accent1"/>
                </a:solidFill>
                <a:latin typeface="Courier New"/>
                <a:cs typeface="Courier New"/>
              </a:rPr>
              <a:t>dependence</a:t>
            </a:r>
            <a:r>
              <a:rPr sz="506" kern="0" spc="-40" dirty="0">
                <a:solidFill>
                  <a:schemeClr val="accent1"/>
                </a:solidFill>
                <a:latin typeface="Courier New"/>
                <a:cs typeface="Courier New"/>
              </a:rPr>
              <a:t> </a:t>
            </a:r>
            <a:r>
              <a:rPr sz="506" kern="0" dirty="0">
                <a:solidFill>
                  <a:schemeClr val="accent1"/>
                </a:solidFill>
                <a:latin typeface="Courier New"/>
                <a:cs typeface="Courier New"/>
              </a:rPr>
              <a:t>can</a:t>
            </a:r>
            <a:r>
              <a:rPr sz="506" kern="0" spc="-40" dirty="0">
                <a:solidFill>
                  <a:schemeClr val="accent1"/>
                </a:solidFill>
                <a:latin typeface="Courier New"/>
                <a:cs typeface="Courier New"/>
              </a:rPr>
              <a:t> </a:t>
            </a:r>
            <a:r>
              <a:rPr sz="506" kern="0" dirty="0">
                <a:solidFill>
                  <a:schemeClr val="accent1"/>
                </a:solidFill>
                <a:latin typeface="Courier New"/>
                <a:cs typeface="Courier New"/>
              </a:rPr>
              <a:t>result</a:t>
            </a:r>
            <a:r>
              <a:rPr sz="506" kern="0" spc="-37" dirty="0">
                <a:solidFill>
                  <a:schemeClr val="accent1"/>
                </a:solidFill>
                <a:latin typeface="Courier New"/>
                <a:cs typeface="Courier New"/>
              </a:rPr>
              <a:t> </a:t>
            </a:r>
            <a:r>
              <a:rPr sz="506" kern="0" dirty="0">
                <a:solidFill>
                  <a:schemeClr val="accent1"/>
                </a:solidFill>
                <a:latin typeface="Courier New"/>
                <a:cs typeface="Courier New"/>
              </a:rPr>
              <a:t>in</a:t>
            </a:r>
            <a:r>
              <a:rPr sz="506" kern="0" spc="-40" dirty="0">
                <a:solidFill>
                  <a:schemeClr val="accent1"/>
                </a:solidFill>
                <a:latin typeface="Courier New"/>
                <a:cs typeface="Courier New"/>
              </a:rPr>
              <a:t> </a:t>
            </a:r>
            <a:r>
              <a:rPr sz="506" kern="0" dirty="0">
                <a:solidFill>
                  <a:schemeClr val="accent1"/>
                </a:solidFill>
                <a:latin typeface="Courier New"/>
                <a:cs typeface="Courier New"/>
              </a:rPr>
              <a:t>further</a:t>
            </a:r>
            <a:r>
              <a:rPr sz="506" kern="0" spc="-40" dirty="0">
                <a:solidFill>
                  <a:schemeClr val="accent1"/>
                </a:solidFill>
                <a:latin typeface="Courier New"/>
                <a:cs typeface="Courier New"/>
              </a:rPr>
              <a:t> </a:t>
            </a:r>
            <a:r>
              <a:rPr sz="506" kern="0" spc="-6" dirty="0">
                <a:solidFill>
                  <a:schemeClr val="accent1"/>
                </a:solidFill>
                <a:latin typeface="Courier New"/>
                <a:cs typeface="Courier New"/>
              </a:rPr>
              <a:t>suppression</a:t>
            </a:r>
            <a:r>
              <a:rPr sz="506" kern="0" spc="281" dirty="0">
                <a:solidFill>
                  <a:schemeClr val="accent1"/>
                </a:solidFill>
                <a:latin typeface="Courier New"/>
                <a:cs typeface="Courier New"/>
              </a:rPr>
              <a:t> </a:t>
            </a:r>
            <a:r>
              <a:rPr sz="506" kern="0" dirty="0">
                <a:solidFill>
                  <a:schemeClr val="accent1"/>
                </a:solidFill>
                <a:latin typeface="Courier New"/>
                <a:cs typeface="Courier New"/>
              </a:rPr>
              <a:t>of</a:t>
            </a:r>
            <a:r>
              <a:rPr sz="506" kern="0" spc="-34" dirty="0">
                <a:solidFill>
                  <a:schemeClr val="accent1"/>
                </a:solidFill>
                <a:latin typeface="Courier New"/>
                <a:cs typeface="Courier New"/>
              </a:rPr>
              <a:t> </a:t>
            </a:r>
            <a:r>
              <a:rPr sz="506" kern="0" dirty="0">
                <a:solidFill>
                  <a:schemeClr val="accent1"/>
                </a:solidFill>
                <a:latin typeface="Courier New"/>
                <a:cs typeface="Courier New"/>
              </a:rPr>
              <a:t>wages</a:t>
            </a:r>
            <a:r>
              <a:rPr sz="506" kern="0" spc="-34" dirty="0">
                <a:solidFill>
                  <a:schemeClr val="accent1"/>
                </a:solidFill>
                <a:latin typeface="Courier New"/>
                <a:cs typeface="Courier New"/>
              </a:rPr>
              <a:t> </a:t>
            </a:r>
            <a:r>
              <a:rPr sz="506" kern="0" dirty="0">
                <a:solidFill>
                  <a:schemeClr val="accent1"/>
                </a:solidFill>
                <a:latin typeface="Courier New"/>
                <a:cs typeface="Courier New"/>
              </a:rPr>
              <a:t>and</a:t>
            </a:r>
            <a:r>
              <a:rPr sz="506" kern="0" spc="-31" dirty="0">
                <a:solidFill>
                  <a:schemeClr val="accent1"/>
                </a:solidFill>
                <a:latin typeface="Courier New"/>
                <a:cs typeface="Courier New"/>
              </a:rPr>
              <a:t> </a:t>
            </a:r>
            <a:r>
              <a:rPr sz="506" kern="0" dirty="0">
                <a:solidFill>
                  <a:schemeClr val="accent1"/>
                </a:solidFill>
                <a:latin typeface="Courier New"/>
                <a:cs typeface="Courier New"/>
              </a:rPr>
              <a:t>a</a:t>
            </a:r>
            <a:r>
              <a:rPr sz="506" kern="0" spc="-34" dirty="0">
                <a:solidFill>
                  <a:schemeClr val="accent1"/>
                </a:solidFill>
                <a:latin typeface="Courier New"/>
                <a:cs typeface="Courier New"/>
              </a:rPr>
              <a:t> </a:t>
            </a:r>
            <a:r>
              <a:rPr sz="506" kern="0" dirty="0">
                <a:solidFill>
                  <a:schemeClr val="accent1"/>
                </a:solidFill>
                <a:latin typeface="Courier New"/>
                <a:cs typeface="Courier New"/>
              </a:rPr>
              <a:t>decline</a:t>
            </a:r>
            <a:r>
              <a:rPr sz="506" kern="0" spc="-34" dirty="0">
                <a:solidFill>
                  <a:schemeClr val="accent1"/>
                </a:solidFill>
                <a:latin typeface="Courier New"/>
                <a:cs typeface="Courier New"/>
              </a:rPr>
              <a:t> </a:t>
            </a:r>
            <a:r>
              <a:rPr sz="506" kern="0" dirty="0">
                <a:solidFill>
                  <a:schemeClr val="accent1"/>
                </a:solidFill>
                <a:latin typeface="Courier New"/>
                <a:cs typeface="Courier New"/>
              </a:rPr>
              <a:t>in</a:t>
            </a:r>
            <a:r>
              <a:rPr sz="506" kern="0" spc="-31" dirty="0">
                <a:solidFill>
                  <a:schemeClr val="accent1"/>
                </a:solidFill>
                <a:latin typeface="Courier New"/>
                <a:cs typeface="Courier New"/>
              </a:rPr>
              <a:t> </a:t>
            </a:r>
            <a:r>
              <a:rPr sz="506" kern="0" dirty="0">
                <a:solidFill>
                  <a:schemeClr val="accent1"/>
                </a:solidFill>
                <a:latin typeface="Courier New"/>
                <a:cs typeface="Courier New"/>
              </a:rPr>
              <a:t>working</a:t>
            </a:r>
            <a:r>
              <a:rPr sz="506" kern="0" spc="-34" dirty="0">
                <a:solidFill>
                  <a:schemeClr val="accent1"/>
                </a:solidFill>
                <a:latin typeface="Courier New"/>
                <a:cs typeface="Courier New"/>
              </a:rPr>
              <a:t> </a:t>
            </a:r>
            <a:r>
              <a:rPr sz="506" kern="0" dirty="0">
                <a:solidFill>
                  <a:schemeClr val="accent1"/>
                </a:solidFill>
                <a:latin typeface="Courier New"/>
                <a:cs typeface="Courier New"/>
              </a:rPr>
              <a:t>conditions.</a:t>
            </a:r>
            <a:r>
              <a:rPr sz="506" kern="0" spc="-34" dirty="0">
                <a:solidFill>
                  <a:schemeClr val="accent1"/>
                </a:solidFill>
                <a:latin typeface="Courier New"/>
                <a:cs typeface="Courier New"/>
              </a:rPr>
              <a:t> </a:t>
            </a:r>
            <a:r>
              <a:rPr sz="506" kern="0" dirty="0">
                <a:solidFill>
                  <a:schemeClr val="accent1"/>
                </a:solidFill>
                <a:latin typeface="Courier New"/>
                <a:cs typeface="Courier New"/>
              </a:rPr>
              <a:t>Overall,</a:t>
            </a:r>
            <a:r>
              <a:rPr sz="506" kern="0" spc="-31" dirty="0">
                <a:solidFill>
                  <a:schemeClr val="accent1"/>
                </a:solidFill>
                <a:latin typeface="Courier New"/>
                <a:cs typeface="Courier New"/>
              </a:rPr>
              <a:t> </a:t>
            </a:r>
            <a:r>
              <a:rPr sz="506" kern="0" spc="-14" dirty="0">
                <a:solidFill>
                  <a:schemeClr val="accent1"/>
                </a:solidFill>
                <a:latin typeface="Courier New"/>
                <a:cs typeface="Courier New"/>
              </a:rPr>
              <a:t>the </a:t>
            </a:r>
            <a:r>
              <a:rPr sz="506" kern="0" dirty="0">
                <a:solidFill>
                  <a:schemeClr val="accent1"/>
                </a:solidFill>
                <a:latin typeface="Courier New"/>
                <a:cs typeface="Courier New"/>
              </a:rPr>
              <a:t>concept</a:t>
            </a:r>
            <a:r>
              <a:rPr sz="506" kern="0" spc="-28" dirty="0">
                <a:solidFill>
                  <a:schemeClr val="accent1"/>
                </a:solidFill>
                <a:latin typeface="Courier New"/>
                <a:cs typeface="Courier New"/>
              </a:rPr>
              <a:t> </a:t>
            </a:r>
            <a:r>
              <a:rPr sz="506" kern="0" dirty="0">
                <a:solidFill>
                  <a:schemeClr val="accent1"/>
                </a:solidFill>
                <a:latin typeface="Courier New"/>
                <a:cs typeface="Courier New"/>
              </a:rPr>
              <a:t>of</a:t>
            </a:r>
            <a:r>
              <a:rPr sz="506" kern="0" spc="-28" dirty="0">
                <a:solidFill>
                  <a:schemeClr val="accent1"/>
                </a:solidFill>
                <a:latin typeface="Courier New"/>
                <a:cs typeface="Courier New"/>
              </a:rPr>
              <a:t> </a:t>
            </a:r>
            <a:r>
              <a:rPr sz="506" kern="0" dirty="0">
                <a:solidFill>
                  <a:schemeClr val="accent1"/>
                </a:solidFill>
                <a:latin typeface="Courier New"/>
                <a:cs typeface="Courier New"/>
              </a:rPr>
              <a:t>monopsony</a:t>
            </a:r>
            <a:r>
              <a:rPr sz="506" kern="0" spc="-28" dirty="0">
                <a:solidFill>
                  <a:schemeClr val="accent1"/>
                </a:solidFill>
                <a:latin typeface="Courier New"/>
                <a:cs typeface="Courier New"/>
              </a:rPr>
              <a:t> </a:t>
            </a:r>
            <a:r>
              <a:rPr sz="506" kern="0" dirty="0">
                <a:solidFill>
                  <a:schemeClr val="accent1"/>
                </a:solidFill>
                <a:latin typeface="Courier New"/>
                <a:cs typeface="Courier New"/>
              </a:rPr>
              <a:t>is</a:t>
            </a:r>
            <a:r>
              <a:rPr sz="506" kern="0" spc="-28" dirty="0">
                <a:solidFill>
                  <a:schemeClr val="accent1"/>
                </a:solidFill>
                <a:latin typeface="Courier New"/>
                <a:cs typeface="Courier New"/>
              </a:rPr>
              <a:t> </a:t>
            </a:r>
            <a:r>
              <a:rPr sz="506" kern="0" dirty="0">
                <a:solidFill>
                  <a:schemeClr val="accent1"/>
                </a:solidFill>
                <a:latin typeface="Courier New"/>
                <a:cs typeface="Courier New"/>
              </a:rPr>
              <a:t>essential</a:t>
            </a:r>
            <a:r>
              <a:rPr sz="506" kern="0" spc="-28" dirty="0">
                <a:solidFill>
                  <a:schemeClr val="accent1"/>
                </a:solidFill>
                <a:latin typeface="Courier New"/>
                <a:cs typeface="Courier New"/>
              </a:rPr>
              <a:t> </a:t>
            </a:r>
            <a:r>
              <a:rPr sz="506" kern="0" dirty="0">
                <a:solidFill>
                  <a:schemeClr val="accent1"/>
                </a:solidFill>
                <a:latin typeface="Courier New"/>
                <a:cs typeface="Courier New"/>
              </a:rPr>
              <a:t>to</a:t>
            </a:r>
            <a:r>
              <a:rPr sz="506" kern="0" spc="-28" dirty="0">
                <a:solidFill>
                  <a:schemeClr val="accent1"/>
                </a:solidFill>
                <a:latin typeface="Courier New"/>
                <a:cs typeface="Courier New"/>
              </a:rPr>
              <a:t> </a:t>
            </a:r>
            <a:r>
              <a:rPr sz="506" kern="0" spc="-6" dirty="0">
                <a:solidFill>
                  <a:schemeClr val="accent1"/>
                </a:solidFill>
                <a:latin typeface="Courier New"/>
                <a:cs typeface="Courier New"/>
              </a:rPr>
              <a:t>understanding</a:t>
            </a:r>
            <a:r>
              <a:rPr sz="506" kern="0" spc="-28" dirty="0">
                <a:solidFill>
                  <a:schemeClr val="accent1"/>
                </a:solidFill>
                <a:latin typeface="Courier New"/>
                <a:cs typeface="Courier New"/>
              </a:rPr>
              <a:t> </a:t>
            </a:r>
            <a:r>
              <a:rPr sz="506" kern="0" dirty="0">
                <a:solidFill>
                  <a:schemeClr val="accent1"/>
                </a:solidFill>
                <a:latin typeface="Courier New"/>
                <a:cs typeface="Courier New"/>
              </a:rPr>
              <a:t>the</a:t>
            </a:r>
            <a:r>
              <a:rPr sz="506" kern="0" spc="-28" dirty="0">
                <a:solidFill>
                  <a:schemeClr val="accent1"/>
                </a:solidFill>
                <a:latin typeface="Courier New"/>
                <a:cs typeface="Courier New"/>
              </a:rPr>
              <a:t> </a:t>
            </a:r>
            <a:r>
              <a:rPr sz="506" kern="0" spc="-6" dirty="0">
                <a:solidFill>
                  <a:schemeClr val="accent1"/>
                </a:solidFill>
                <a:latin typeface="Courier New"/>
                <a:cs typeface="Courier New"/>
              </a:rPr>
              <a:t>dynamics </a:t>
            </a:r>
            <a:r>
              <a:rPr sz="506" kern="0" dirty="0">
                <a:solidFill>
                  <a:schemeClr val="accent1"/>
                </a:solidFill>
                <a:latin typeface="Courier New"/>
                <a:cs typeface="Courier New"/>
              </a:rPr>
              <a:t>of</a:t>
            </a:r>
            <a:r>
              <a:rPr sz="506" kern="0" spc="-28" dirty="0">
                <a:solidFill>
                  <a:schemeClr val="accent1"/>
                </a:solidFill>
                <a:latin typeface="Courier New"/>
                <a:cs typeface="Courier New"/>
              </a:rPr>
              <a:t> </a:t>
            </a:r>
            <a:r>
              <a:rPr sz="506" kern="0" dirty="0">
                <a:solidFill>
                  <a:schemeClr val="accent1"/>
                </a:solidFill>
                <a:latin typeface="Courier New"/>
                <a:cs typeface="Courier New"/>
              </a:rPr>
              <a:t>labor</a:t>
            </a:r>
            <a:r>
              <a:rPr sz="506" kern="0" spc="-28" dirty="0">
                <a:solidFill>
                  <a:schemeClr val="accent1"/>
                </a:solidFill>
                <a:latin typeface="Courier New"/>
                <a:cs typeface="Courier New"/>
              </a:rPr>
              <a:t> </a:t>
            </a:r>
            <a:r>
              <a:rPr sz="506" kern="0" dirty="0">
                <a:solidFill>
                  <a:schemeClr val="accent1"/>
                </a:solidFill>
                <a:latin typeface="Courier New"/>
                <a:cs typeface="Courier New"/>
              </a:rPr>
              <a:t>markets</a:t>
            </a:r>
            <a:r>
              <a:rPr sz="506" kern="0" spc="-26" dirty="0">
                <a:solidFill>
                  <a:schemeClr val="accent1"/>
                </a:solidFill>
                <a:latin typeface="Courier New"/>
                <a:cs typeface="Courier New"/>
              </a:rPr>
              <a:t> </a:t>
            </a:r>
            <a:r>
              <a:rPr sz="506" kern="0" dirty="0">
                <a:solidFill>
                  <a:schemeClr val="accent1"/>
                </a:solidFill>
                <a:latin typeface="Courier New"/>
                <a:cs typeface="Courier New"/>
              </a:rPr>
              <a:t>and</a:t>
            </a:r>
            <a:r>
              <a:rPr sz="506" kern="0" spc="-28" dirty="0">
                <a:solidFill>
                  <a:schemeClr val="accent1"/>
                </a:solidFill>
                <a:latin typeface="Courier New"/>
                <a:cs typeface="Courier New"/>
              </a:rPr>
              <a:t> </a:t>
            </a:r>
            <a:r>
              <a:rPr sz="506" kern="0" dirty="0">
                <a:solidFill>
                  <a:schemeClr val="accent1"/>
                </a:solidFill>
                <a:latin typeface="Courier New"/>
                <a:cs typeface="Courier New"/>
              </a:rPr>
              <a:t>the</a:t>
            </a:r>
            <a:r>
              <a:rPr sz="506" kern="0" spc="-26" dirty="0">
                <a:solidFill>
                  <a:schemeClr val="accent1"/>
                </a:solidFill>
                <a:latin typeface="Courier New"/>
                <a:cs typeface="Courier New"/>
              </a:rPr>
              <a:t> </a:t>
            </a:r>
            <a:r>
              <a:rPr sz="506" kern="0" dirty="0">
                <a:solidFill>
                  <a:schemeClr val="accent1"/>
                </a:solidFill>
                <a:latin typeface="Courier New"/>
                <a:cs typeface="Courier New"/>
              </a:rPr>
              <a:t>impact</a:t>
            </a:r>
            <a:r>
              <a:rPr sz="506" kern="0" spc="-28" dirty="0">
                <a:solidFill>
                  <a:schemeClr val="accent1"/>
                </a:solidFill>
                <a:latin typeface="Courier New"/>
                <a:cs typeface="Courier New"/>
              </a:rPr>
              <a:t> </a:t>
            </a:r>
            <a:r>
              <a:rPr sz="506" kern="0" dirty="0">
                <a:solidFill>
                  <a:schemeClr val="accent1"/>
                </a:solidFill>
                <a:latin typeface="Courier New"/>
                <a:cs typeface="Courier New"/>
              </a:rPr>
              <a:t>of</a:t>
            </a:r>
            <a:r>
              <a:rPr sz="506" kern="0" spc="-26" dirty="0">
                <a:solidFill>
                  <a:schemeClr val="accent1"/>
                </a:solidFill>
                <a:latin typeface="Courier New"/>
                <a:cs typeface="Courier New"/>
              </a:rPr>
              <a:t> </a:t>
            </a:r>
            <a:r>
              <a:rPr sz="506" kern="0" dirty="0">
                <a:solidFill>
                  <a:schemeClr val="accent1"/>
                </a:solidFill>
                <a:latin typeface="Courier New"/>
                <a:cs typeface="Courier New"/>
              </a:rPr>
              <a:t>market</a:t>
            </a:r>
            <a:r>
              <a:rPr sz="506" kern="0" spc="-28" dirty="0">
                <a:solidFill>
                  <a:schemeClr val="accent1"/>
                </a:solidFill>
                <a:latin typeface="Courier New"/>
                <a:cs typeface="Courier New"/>
              </a:rPr>
              <a:t> </a:t>
            </a:r>
            <a:r>
              <a:rPr sz="506" kern="0" dirty="0">
                <a:solidFill>
                  <a:schemeClr val="accent1"/>
                </a:solidFill>
                <a:latin typeface="Courier New"/>
                <a:cs typeface="Courier New"/>
              </a:rPr>
              <a:t>power</a:t>
            </a:r>
            <a:r>
              <a:rPr sz="506" kern="0" spc="-26" dirty="0">
                <a:solidFill>
                  <a:schemeClr val="accent1"/>
                </a:solidFill>
                <a:latin typeface="Courier New"/>
                <a:cs typeface="Courier New"/>
              </a:rPr>
              <a:t> </a:t>
            </a:r>
            <a:r>
              <a:rPr sz="506" kern="0" dirty="0">
                <a:solidFill>
                  <a:schemeClr val="accent1"/>
                </a:solidFill>
                <a:latin typeface="Courier New"/>
                <a:cs typeface="Courier New"/>
              </a:rPr>
              <a:t>on</a:t>
            </a:r>
            <a:r>
              <a:rPr sz="506" kern="0" spc="-28" dirty="0">
                <a:solidFill>
                  <a:schemeClr val="accent1"/>
                </a:solidFill>
                <a:latin typeface="Courier New"/>
                <a:cs typeface="Courier New"/>
              </a:rPr>
              <a:t> </a:t>
            </a:r>
            <a:r>
              <a:rPr sz="506" kern="0" spc="-6" dirty="0">
                <a:solidFill>
                  <a:schemeClr val="accent1"/>
                </a:solidFill>
                <a:latin typeface="Courier New"/>
                <a:cs typeface="Courier New"/>
              </a:rPr>
              <a:t>workers.</a:t>
            </a:r>
            <a:endParaRPr sz="506" kern="0" dirty="0">
              <a:solidFill>
                <a:schemeClr val="accent1"/>
              </a:solidFill>
              <a:latin typeface="Courier New"/>
              <a:cs typeface="Courier New"/>
            </a:endParaRPr>
          </a:p>
          <a:p>
            <a:pPr marL="7144" marR="41077" defTabSz="514350"/>
            <a:r>
              <a:rPr sz="506" kern="0" dirty="0">
                <a:solidFill>
                  <a:schemeClr val="accent1"/>
                </a:solidFill>
                <a:latin typeface="Courier New"/>
                <a:cs typeface="Courier New"/>
              </a:rPr>
              <a:t>Further</a:t>
            </a:r>
            <a:r>
              <a:rPr sz="506" kern="0" spc="-34" dirty="0">
                <a:solidFill>
                  <a:schemeClr val="accent1"/>
                </a:solidFill>
                <a:latin typeface="Courier New"/>
                <a:cs typeface="Courier New"/>
              </a:rPr>
              <a:t> </a:t>
            </a:r>
            <a:r>
              <a:rPr sz="506" kern="0" dirty="0">
                <a:solidFill>
                  <a:schemeClr val="accent1"/>
                </a:solidFill>
                <a:latin typeface="Courier New"/>
                <a:cs typeface="Courier New"/>
              </a:rPr>
              <a:t>research</a:t>
            </a:r>
            <a:r>
              <a:rPr sz="506" kern="0" spc="-34" dirty="0">
                <a:solidFill>
                  <a:schemeClr val="accent1"/>
                </a:solidFill>
                <a:latin typeface="Courier New"/>
                <a:cs typeface="Courier New"/>
              </a:rPr>
              <a:t> </a:t>
            </a:r>
            <a:r>
              <a:rPr sz="506" kern="0" dirty="0">
                <a:solidFill>
                  <a:schemeClr val="accent1"/>
                </a:solidFill>
                <a:latin typeface="Courier New"/>
                <a:cs typeface="Courier New"/>
              </a:rPr>
              <a:t>is</a:t>
            </a:r>
            <a:r>
              <a:rPr sz="506" kern="0" spc="-34" dirty="0">
                <a:solidFill>
                  <a:schemeClr val="accent1"/>
                </a:solidFill>
                <a:latin typeface="Courier New"/>
                <a:cs typeface="Courier New"/>
              </a:rPr>
              <a:t> </a:t>
            </a:r>
            <a:r>
              <a:rPr sz="506" kern="0" dirty="0">
                <a:solidFill>
                  <a:schemeClr val="accent1"/>
                </a:solidFill>
                <a:latin typeface="Courier New"/>
                <a:cs typeface="Courier New"/>
              </a:rPr>
              <a:t>needed</a:t>
            </a:r>
            <a:r>
              <a:rPr sz="506" kern="0" spc="-34" dirty="0">
                <a:solidFill>
                  <a:schemeClr val="accent1"/>
                </a:solidFill>
                <a:latin typeface="Courier New"/>
                <a:cs typeface="Courier New"/>
              </a:rPr>
              <a:t> </a:t>
            </a:r>
            <a:r>
              <a:rPr sz="506" kern="0" dirty="0">
                <a:solidFill>
                  <a:schemeClr val="accent1"/>
                </a:solidFill>
                <a:latin typeface="Courier New"/>
                <a:cs typeface="Courier New"/>
              </a:rPr>
              <a:t>to</a:t>
            </a:r>
            <a:r>
              <a:rPr sz="506" kern="0" spc="-34" dirty="0">
                <a:solidFill>
                  <a:schemeClr val="accent1"/>
                </a:solidFill>
                <a:latin typeface="Courier New"/>
                <a:cs typeface="Courier New"/>
              </a:rPr>
              <a:t> </a:t>
            </a:r>
            <a:r>
              <a:rPr sz="506" kern="0" dirty="0">
                <a:solidFill>
                  <a:schemeClr val="accent1"/>
                </a:solidFill>
                <a:latin typeface="Courier New"/>
                <a:cs typeface="Courier New"/>
              </a:rPr>
              <a:t>understand</a:t>
            </a:r>
            <a:r>
              <a:rPr sz="506" kern="0" spc="-34" dirty="0">
                <a:solidFill>
                  <a:schemeClr val="accent1"/>
                </a:solidFill>
                <a:latin typeface="Courier New"/>
                <a:cs typeface="Courier New"/>
              </a:rPr>
              <a:t> </a:t>
            </a:r>
            <a:r>
              <a:rPr sz="506" kern="0" dirty="0">
                <a:solidFill>
                  <a:schemeClr val="accent1"/>
                </a:solidFill>
                <a:latin typeface="Courier New"/>
                <a:cs typeface="Courier New"/>
              </a:rPr>
              <a:t>the</a:t>
            </a:r>
            <a:r>
              <a:rPr sz="506" kern="0" spc="-34" dirty="0">
                <a:solidFill>
                  <a:schemeClr val="accent1"/>
                </a:solidFill>
                <a:latin typeface="Courier New"/>
                <a:cs typeface="Courier New"/>
              </a:rPr>
              <a:t> </a:t>
            </a:r>
            <a:r>
              <a:rPr sz="506" kern="0" dirty="0">
                <a:solidFill>
                  <a:schemeClr val="accent1"/>
                </a:solidFill>
                <a:latin typeface="Courier New"/>
                <a:cs typeface="Courier New"/>
              </a:rPr>
              <a:t>extent</a:t>
            </a:r>
            <a:r>
              <a:rPr sz="506" kern="0" spc="-31" dirty="0">
                <a:solidFill>
                  <a:schemeClr val="accent1"/>
                </a:solidFill>
                <a:latin typeface="Courier New"/>
                <a:cs typeface="Courier New"/>
              </a:rPr>
              <a:t> </a:t>
            </a:r>
            <a:r>
              <a:rPr sz="506" kern="0" dirty="0">
                <a:solidFill>
                  <a:schemeClr val="accent1"/>
                </a:solidFill>
                <a:latin typeface="Courier New"/>
                <a:cs typeface="Courier New"/>
              </a:rPr>
              <a:t>and</a:t>
            </a:r>
            <a:r>
              <a:rPr sz="506" kern="0" spc="-34" dirty="0">
                <a:solidFill>
                  <a:schemeClr val="accent1"/>
                </a:solidFill>
                <a:latin typeface="Courier New"/>
                <a:cs typeface="Courier New"/>
              </a:rPr>
              <a:t> </a:t>
            </a:r>
            <a:r>
              <a:rPr sz="506" kern="0" spc="-6" dirty="0">
                <a:solidFill>
                  <a:schemeClr val="accent1"/>
                </a:solidFill>
                <a:latin typeface="Courier New"/>
                <a:cs typeface="Courier New"/>
              </a:rPr>
              <a:t>impact </a:t>
            </a:r>
            <a:r>
              <a:rPr sz="506" kern="0" dirty="0">
                <a:solidFill>
                  <a:schemeClr val="accent1"/>
                </a:solidFill>
                <a:latin typeface="Courier New"/>
                <a:cs typeface="Courier New"/>
              </a:rPr>
              <a:t>of</a:t>
            </a:r>
            <a:r>
              <a:rPr sz="506" kern="0" spc="-34" dirty="0">
                <a:solidFill>
                  <a:schemeClr val="accent1"/>
                </a:solidFill>
                <a:latin typeface="Courier New"/>
                <a:cs typeface="Courier New"/>
              </a:rPr>
              <a:t> </a:t>
            </a:r>
            <a:r>
              <a:rPr sz="506" kern="0" dirty="0">
                <a:solidFill>
                  <a:schemeClr val="accent1"/>
                </a:solidFill>
                <a:latin typeface="Courier New"/>
                <a:cs typeface="Courier New"/>
              </a:rPr>
              <a:t>monopsonies</a:t>
            </a:r>
            <a:r>
              <a:rPr sz="506" kern="0" spc="-31" dirty="0">
                <a:solidFill>
                  <a:schemeClr val="accent1"/>
                </a:solidFill>
                <a:latin typeface="Courier New"/>
                <a:cs typeface="Courier New"/>
              </a:rPr>
              <a:t> </a:t>
            </a:r>
            <a:r>
              <a:rPr sz="506" kern="0" dirty="0">
                <a:solidFill>
                  <a:schemeClr val="accent1"/>
                </a:solidFill>
                <a:latin typeface="Courier New"/>
                <a:cs typeface="Courier New"/>
              </a:rPr>
              <a:t>on</a:t>
            </a:r>
            <a:r>
              <a:rPr sz="506" kern="0" spc="-34" dirty="0">
                <a:solidFill>
                  <a:schemeClr val="accent1"/>
                </a:solidFill>
                <a:latin typeface="Courier New"/>
                <a:cs typeface="Courier New"/>
              </a:rPr>
              <a:t> </a:t>
            </a:r>
            <a:r>
              <a:rPr sz="506" kern="0" dirty="0">
                <a:solidFill>
                  <a:schemeClr val="accent1"/>
                </a:solidFill>
                <a:latin typeface="Courier New"/>
                <a:cs typeface="Courier New"/>
              </a:rPr>
              <a:t>the</a:t>
            </a:r>
            <a:r>
              <a:rPr sz="506" kern="0" spc="-31" dirty="0">
                <a:solidFill>
                  <a:schemeClr val="accent1"/>
                </a:solidFill>
                <a:latin typeface="Courier New"/>
                <a:cs typeface="Courier New"/>
              </a:rPr>
              <a:t> </a:t>
            </a:r>
            <a:r>
              <a:rPr sz="506" kern="0" dirty="0">
                <a:solidFill>
                  <a:schemeClr val="accent1"/>
                </a:solidFill>
                <a:latin typeface="Courier New"/>
                <a:cs typeface="Courier New"/>
              </a:rPr>
              <a:t>economy</a:t>
            </a:r>
            <a:r>
              <a:rPr sz="506" kern="0" spc="-31" dirty="0">
                <a:solidFill>
                  <a:schemeClr val="accent1"/>
                </a:solidFill>
                <a:latin typeface="Courier New"/>
                <a:cs typeface="Courier New"/>
              </a:rPr>
              <a:t> </a:t>
            </a:r>
            <a:r>
              <a:rPr sz="506" kern="0" dirty="0">
                <a:solidFill>
                  <a:schemeClr val="accent1"/>
                </a:solidFill>
                <a:latin typeface="Courier New"/>
                <a:cs typeface="Courier New"/>
              </a:rPr>
              <a:t>and</a:t>
            </a:r>
            <a:r>
              <a:rPr sz="506" kern="0" spc="-34" dirty="0">
                <a:solidFill>
                  <a:schemeClr val="accent1"/>
                </a:solidFill>
                <a:latin typeface="Courier New"/>
                <a:cs typeface="Courier New"/>
              </a:rPr>
              <a:t> </a:t>
            </a:r>
            <a:r>
              <a:rPr sz="506" kern="0" dirty="0">
                <a:solidFill>
                  <a:schemeClr val="accent1"/>
                </a:solidFill>
                <a:latin typeface="Courier New"/>
                <a:cs typeface="Courier New"/>
              </a:rPr>
              <a:t>to</a:t>
            </a:r>
            <a:r>
              <a:rPr sz="506" kern="0" spc="-31" dirty="0">
                <a:solidFill>
                  <a:schemeClr val="accent1"/>
                </a:solidFill>
                <a:latin typeface="Courier New"/>
                <a:cs typeface="Courier New"/>
              </a:rPr>
              <a:t> </a:t>
            </a:r>
            <a:r>
              <a:rPr sz="506" kern="0" dirty="0">
                <a:solidFill>
                  <a:schemeClr val="accent1"/>
                </a:solidFill>
                <a:latin typeface="Courier New"/>
                <a:cs typeface="Courier New"/>
              </a:rPr>
              <a:t>develop</a:t>
            </a:r>
            <a:r>
              <a:rPr sz="506" kern="0" spc="-34" dirty="0">
                <a:solidFill>
                  <a:schemeClr val="accent1"/>
                </a:solidFill>
                <a:latin typeface="Courier New"/>
                <a:cs typeface="Courier New"/>
              </a:rPr>
              <a:t> </a:t>
            </a:r>
            <a:r>
              <a:rPr sz="506" kern="0" dirty="0">
                <a:solidFill>
                  <a:schemeClr val="accent1"/>
                </a:solidFill>
                <a:latin typeface="Courier New"/>
                <a:cs typeface="Courier New"/>
              </a:rPr>
              <a:t>policies</a:t>
            </a:r>
            <a:r>
              <a:rPr sz="506" kern="0" spc="-31" dirty="0">
                <a:solidFill>
                  <a:schemeClr val="accent1"/>
                </a:solidFill>
                <a:latin typeface="Courier New"/>
                <a:cs typeface="Courier New"/>
              </a:rPr>
              <a:t> </a:t>
            </a:r>
            <a:r>
              <a:rPr sz="506" kern="0" spc="-14" dirty="0">
                <a:solidFill>
                  <a:schemeClr val="accent1"/>
                </a:solidFill>
                <a:latin typeface="Courier New"/>
                <a:cs typeface="Courier New"/>
              </a:rPr>
              <a:t>to </a:t>
            </a:r>
            <a:r>
              <a:rPr sz="506" kern="0" dirty="0">
                <a:solidFill>
                  <a:schemeClr val="accent1"/>
                </a:solidFill>
                <a:latin typeface="Courier New"/>
                <a:cs typeface="Courier New"/>
              </a:rPr>
              <a:t>address</a:t>
            </a:r>
            <a:r>
              <a:rPr sz="506" kern="0" spc="-37" dirty="0">
                <a:solidFill>
                  <a:schemeClr val="accent1"/>
                </a:solidFill>
                <a:latin typeface="Courier New"/>
                <a:cs typeface="Courier New"/>
              </a:rPr>
              <a:t> </a:t>
            </a:r>
            <a:r>
              <a:rPr sz="506" kern="0" dirty="0">
                <a:solidFill>
                  <a:schemeClr val="accent1"/>
                </a:solidFill>
                <a:latin typeface="Courier New"/>
                <a:cs typeface="Courier New"/>
              </a:rPr>
              <a:t>this</a:t>
            </a:r>
            <a:r>
              <a:rPr sz="506" kern="0" spc="-37" dirty="0">
                <a:solidFill>
                  <a:schemeClr val="accent1"/>
                </a:solidFill>
                <a:latin typeface="Courier New"/>
                <a:cs typeface="Courier New"/>
              </a:rPr>
              <a:t> </a:t>
            </a:r>
            <a:r>
              <a:rPr sz="506" kern="0" dirty="0">
                <a:solidFill>
                  <a:schemeClr val="accent1"/>
                </a:solidFill>
                <a:latin typeface="Courier New"/>
                <a:cs typeface="Courier New"/>
              </a:rPr>
              <a:t>issue.</a:t>
            </a:r>
            <a:r>
              <a:rPr sz="506" kern="0" spc="-37" dirty="0">
                <a:solidFill>
                  <a:schemeClr val="accent1"/>
                </a:solidFill>
                <a:latin typeface="Courier New"/>
                <a:cs typeface="Courier New"/>
              </a:rPr>
              <a:t> </a:t>
            </a:r>
            <a:r>
              <a:rPr sz="506" kern="0" dirty="0">
                <a:solidFill>
                  <a:schemeClr val="accent1"/>
                </a:solidFill>
                <a:latin typeface="Courier New"/>
                <a:cs typeface="Courier New"/>
              </a:rPr>
              <a:t>References:</a:t>
            </a:r>
            <a:r>
              <a:rPr sz="506" kern="0" spc="-37" dirty="0">
                <a:solidFill>
                  <a:schemeClr val="accent1"/>
                </a:solidFill>
                <a:latin typeface="Courier New"/>
                <a:cs typeface="Courier New"/>
              </a:rPr>
              <a:t> </a:t>
            </a:r>
            <a:r>
              <a:rPr sz="506" kern="0" dirty="0">
                <a:solidFill>
                  <a:schemeClr val="accent1"/>
                </a:solidFill>
                <a:latin typeface="Courier New"/>
                <a:cs typeface="Courier New"/>
              </a:rPr>
              <a:t>Bivens,</a:t>
            </a:r>
            <a:r>
              <a:rPr sz="506" kern="0" spc="-37" dirty="0">
                <a:solidFill>
                  <a:schemeClr val="accent1"/>
                </a:solidFill>
                <a:latin typeface="Courier New"/>
                <a:cs typeface="Courier New"/>
              </a:rPr>
              <a:t> </a:t>
            </a:r>
            <a:r>
              <a:rPr sz="506" kern="0" dirty="0">
                <a:solidFill>
                  <a:schemeClr val="accent1"/>
                </a:solidFill>
                <a:latin typeface="Courier New"/>
                <a:cs typeface="Courier New"/>
              </a:rPr>
              <a:t>J.,</a:t>
            </a:r>
            <a:r>
              <a:rPr sz="506" kern="0" spc="-37" dirty="0">
                <a:solidFill>
                  <a:schemeClr val="accent1"/>
                </a:solidFill>
                <a:latin typeface="Courier New"/>
                <a:cs typeface="Courier New"/>
              </a:rPr>
              <a:t> </a:t>
            </a:r>
            <a:r>
              <a:rPr sz="506" kern="0" dirty="0">
                <a:solidFill>
                  <a:schemeClr val="accent1"/>
                </a:solidFill>
                <a:latin typeface="Courier New"/>
                <a:cs typeface="Courier New"/>
              </a:rPr>
              <a:t>&amp;</a:t>
            </a:r>
            <a:r>
              <a:rPr sz="506" kern="0" spc="-37" dirty="0">
                <a:solidFill>
                  <a:schemeClr val="accent1"/>
                </a:solidFill>
                <a:latin typeface="Courier New"/>
                <a:cs typeface="Courier New"/>
              </a:rPr>
              <a:t> </a:t>
            </a:r>
            <a:r>
              <a:rPr sz="506" kern="0" dirty="0">
                <a:solidFill>
                  <a:schemeClr val="accent1"/>
                </a:solidFill>
                <a:latin typeface="Courier New"/>
                <a:cs typeface="Courier New"/>
              </a:rPr>
              <a:t>Mishel,</a:t>
            </a:r>
            <a:r>
              <a:rPr sz="506" kern="0" spc="-37" dirty="0">
                <a:solidFill>
                  <a:schemeClr val="accent1"/>
                </a:solidFill>
                <a:latin typeface="Courier New"/>
                <a:cs typeface="Courier New"/>
              </a:rPr>
              <a:t> </a:t>
            </a:r>
            <a:r>
              <a:rPr sz="506" kern="0" spc="-14" dirty="0">
                <a:solidFill>
                  <a:schemeClr val="accent1"/>
                </a:solidFill>
                <a:latin typeface="Courier New"/>
                <a:cs typeface="Courier New"/>
              </a:rPr>
              <a:t>L. </a:t>
            </a:r>
            <a:r>
              <a:rPr sz="506" kern="0" dirty="0">
                <a:solidFill>
                  <a:schemeClr val="accent1"/>
                </a:solidFill>
                <a:latin typeface="Courier New"/>
                <a:cs typeface="Courier New"/>
              </a:rPr>
              <a:t>(2013).</a:t>
            </a:r>
            <a:r>
              <a:rPr sz="506" kern="0" spc="-34" dirty="0">
                <a:solidFill>
                  <a:schemeClr val="accent1"/>
                </a:solidFill>
                <a:latin typeface="Courier New"/>
                <a:cs typeface="Courier New"/>
              </a:rPr>
              <a:t> </a:t>
            </a:r>
            <a:r>
              <a:rPr sz="506" kern="0" dirty="0">
                <a:solidFill>
                  <a:schemeClr val="accent1"/>
                </a:solidFill>
                <a:latin typeface="Courier New"/>
                <a:cs typeface="Courier New"/>
              </a:rPr>
              <a:t>The</a:t>
            </a:r>
            <a:r>
              <a:rPr sz="506" kern="0" spc="-34" dirty="0">
                <a:solidFill>
                  <a:schemeClr val="accent1"/>
                </a:solidFill>
                <a:latin typeface="Courier New"/>
                <a:cs typeface="Courier New"/>
              </a:rPr>
              <a:t> </a:t>
            </a:r>
            <a:r>
              <a:rPr sz="506" kern="0" dirty="0">
                <a:solidFill>
                  <a:schemeClr val="accent1"/>
                </a:solidFill>
                <a:latin typeface="Courier New"/>
                <a:cs typeface="Courier New"/>
              </a:rPr>
              <a:t>Pay</a:t>
            </a:r>
            <a:r>
              <a:rPr sz="506" kern="0" spc="-34" dirty="0">
                <a:solidFill>
                  <a:schemeClr val="accent1"/>
                </a:solidFill>
                <a:latin typeface="Courier New"/>
                <a:cs typeface="Courier New"/>
              </a:rPr>
              <a:t> </a:t>
            </a:r>
            <a:r>
              <a:rPr sz="506" kern="0" dirty="0">
                <a:solidFill>
                  <a:schemeClr val="accent1"/>
                </a:solidFill>
                <a:latin typeface="Courier New"/>
                <a:cs typeface="Courier New"/>
              </a:rPr>
              <a:t>of</a:t>
            </a:r>
            <a:r>
              <a:rPr sz="506" kern="0" spc="-34" dirty="0">
                <a:solidFill>
                  <a:schemeClr val="accent1"/>
                </a:solidFill>
                <a:latin typeface="Courier New"/>
                <a:cs typeface="Courier New"/>
              </a:rPr>
              <a:t> </a:t>
            </a:r>
            <a:r>
              <a:rPr sz="506" kern="0" dirty="0">
                <a:solidFill>
                  <a:schemeClr val="accent1"/>
                </a:solidFill>
                <a:latin typeface="Courier New"/>
                <a:cs typeface="Courier New"/>
              </a:rPr>
              <a:t>Corporate</a:t>
            </a:r>
            <a:r>
              <a:rPr sz="506" kern="0" spc="-34" dirty="0">
                <a:solidFill>
                  <a:schemeClr val="accent1"/>
                </a:solidFill>
                <a:latin typeface="Courier New"/>
                <a:cs typeface="Courier New"/>
              </a:rPr>
              <a:t> </a:t>
            </a:r>
            <a:r>
              <a:rPr sz="506" kern="0" dirty="0">
                <a:solidFill>
                  <a:schemeClr val="accent1"/>
                </a:solidFill>
                <a:latin typeface="Courier New"/>
                <a:cs typeface="Courier New"/>
              </a:rPr>
              <a:t>Executives</a:t>
            </a:r>
            <a:r>
              <a:rPr sz="506" kern="0" spc="-34" dirty="0">
                <a:solidFill>
                  <a:schemeClr val="accent1"/>
                </a:solidFill>
                <a:latin typeface="Courier New"/>
                <a:cs typeface="Courier New"/>
              </a:rPr>
              <a:t> </a:t>
            </a:r>
            <a:r>
              <a:rPr sz="506" kern="0" dirty="0">
                <a:solidFill>
                  <a:schemeClr val="accent1"/>
                </a:solidFill>
                <a:latin typeface="Courier New"/>
                <a:cs typeface="Courier New"/>
              </a:rPr>
              <a:t>and</a:t>
            </a:r>
            <a:r>
              <a:rPr sz="506" kern="0" spc="-34" dirty="0">
                <a:solidFill>
                  <a:schemeClr val="accent1"/>
                </a:solidFill>
                <a:latin typeface="Courier New"/>
                <a:cs typeface="Courier New"/>
              </a:rPr>
              <a:t> </a:t>
            </a:r>
            <a:r>
              <a:rPr sz="506" kern="0" spc="-6" dirty="0">
                <a:solidFill>
                  <a:schemeClr val="accent1"/>
                </a:solidFill>
                <a:latin typeface="Courier New"/>
                <a:cs typeface="Courier New"/>
              </a:rPr>
              <a:t>Financial Professionals</a:t>
            </a:r>
            <a:r>
              <a:rPr sz="506" kern="0" spc="-26" dirty="0">
                <a:solidFill>
                  <a:schemeClr val="accent1"/>
                </a:solidFill>
                <a:latin typeface="Courier New"/>
                <a:cs typeface="Courier New"/>
              </a:rPr>
              <a:t> </a:t>
            </a:r>
            <a:r>
              <a:rPr sz="506" kern="0" dirty="0">
                <a:solidFill>
                  <a:schemeClr val="accent1"/>
                </a:solidFill>
                <a:latin typeface="Courier New"/>
                <a:cs typeface="Courier New"/>
              </a:rPr>
              <a:t>as</a:t>
            </a:r>
            <a:r>
              <a:rPr sz="506" kern="0" spc="-23" dirty="0">
                <a:solidFill>
                  <a:schemeClr val="accent1"/>
                </a:solidFill>
                <a:latin typeface="Courier New"/>
                <a:cs typeface="Courier New"/>
              </a:rPr>
              <a:t> </a:t>
            </a:r>
            <a:r>
              <a:rPr sz="506" kern="0" dirty="0">
                <a:solidFill>
                  <a:schemeClr val="accent1"/>
                </a:solidFill>
                <a:latin typeface="Courier New"/>
                <a:cs typeface="Courier New"/>
              </a:rPr>
              <a:t>Evidence</a:t>
            </a:r>
            <a:r>
              <a:rPr sz="506" kern="0" spc="-23" dirty="0">
                <a:solidFill>
                  <a:schemeClr val="accent1"/>
                </a:solidFill>
                <a:latin typeface="Courier New"/>
                <a:cs typeface="Courier New"/>
              </a:rPr>
              <a:t> </a:t>
            </a:r>
            <a:r>
              <a:rPr sz="506" kern="0" dirty="0">
                <a:solidFill>
                  <a:schemeClr val="accent1"/>
                </a:solidFill>
                <a:latin typeface="Courier New"/>
                <a:cs typeface="Courier New"/>
              </a:rPr>
              <a:t>of</a:t>
            </a:r>
            <a:r>
              <a:rPr sz="506" kern="0" spc="-23" dirty="0">
                <a:solidFill>
                  <a:schemeClr val="accent1"/>
                </a:solidFill>
                <a:latin typeface="Courier New"/>
                <a:cs typeface="Courier New"/>
              </a:rPr>
              <a:t> </a:t>
            </a:r>
            <a:r>
              <a:rPr sz="506" kern="0" dirty="0">
                <a:solidFill>
                  <a:schemeClr val="accent1"/>
                </a:solidFill>
                <a:latin typeface="Courier New"/>
                <a:cs typeface="Courier New"/>
              </a:rPr>
              <a:t>Rents</a:t>
            </a:r>
            <a:r>
              <a:rPr sz="506" kern="0" spc="-23" dirty="0">
                <a:solidFill>
                  <a:schemeClr val="accent1"/>
                </a:solidFill>
                <a:latin typeface="Courier New"/>
                <a:cs typeface="Courier New"/>
              </a:rPr>
              <a:t> </a:t>
            </a:r>
            <a:r>
              <a:rPr sz="506" kern="0" dirty="0">
                <a:solidFill>
                  <a:schemeClr val="accent1"/>
                </a:solidFill>
                <a:latin typeface="Courier New"/>
                <a:cs typeface="Courier New"/>
              </a:rPr>
              <a:t>in</a:t>
            </a:r>
            <a:r>
              <a:rPr sz="506" kern="0" spc="-23" dirty="0">
                <a:solidFill>
                  <a:schemeClr val="accent1"/>
                </a:solidFill>
                <a:latin typeface="Courier New"/>
                <a:cs typeface="Courier New"/>
              </a:rPr>
              <a:t> </a:t>
            </a:r>
            <a:r>
              <a:rPr sz="506" kern="0" dirty="0">
                <a:solidFill>
                  <a:schemeClr val="accent1"/>
                </a:solidFill>
                <a:latin typeface="Courier New"/>
                <a:cs typeface="Courier New"/>
              </a:rPr>
              <a:t>Top</a:t>
            </a:r>
            <a:r>
              <a:rPr sz="506" kern="0" spc="-23" dirty="0">
                <a:solidFill>
                  <a:schemeClr val="accent1"/>
                </a:solidFill>
                <a:latin typeface="Courier New"/>
                <a:cs typeface="Courier New"/>
              </a:rPr>
              <a:t> </a:t>
            </a:r>
            <a:r>
              <a:rPr sz="506" kern="0" dirty="0">
                <a:solidFill>
                  <a:schemeClr val="accent1"/>
                </a:solidFill>
                <a:latin typeface="Courier New"/>
                <a:cs typeface="Courier New"/>
              </a:rPr>
              <a:t>1</a:t>
            </a:r>
            <a:r>
              <a:rPr sz="506" kern="0" spc="-23" dirty="0">
                <a:solidFill>
                  <a:schemeClr val="accent1"/>
                </a:solidFill>
                <a:latin typeface="Courier New"/>
                <a:cs typeface="Courier New"/>
              </a:rPr>
              <a:t> </a:t>
            </a:r>
            <a:r>
              <a:rPr sz="506" kern="0" dirty="0">
                <a:solidFill>
                  <a:schemeClr val="accent1"/>
                </a:solidFill>
                <a:latin typeface="Courier New"/>
                <a:cs typeface="Courier New"/>
              </a:rPr>
              <a:t>Percent</a:t>
            </a:r>
            <a:r>
              <a:rPr sz="506" kern="0" spc="-23" dirty="0">
                <a:solidFill>
                  <a:schemeClr val="accent1"/>
                </a:solidFill>
                <a:latin typeface="Courier New"/>
                <a:cs typeface="Courier New"/>
              </a:rPr>
              <a:t> </a:t>
            </a:r>
            <a:r>
              <a:rPr sz="506" kern="0" spc="-6" dirty="0">
                <a:solidFill>
                  <a:schemeClr val="accent1"/>
                </a:solidFill>
                <a:latin typeface="Courier New"/>
                <a:cs typeface="Courier New"/>
              </a:rPr>
              <a:t>Incomes.</a:t>
            </a:r>
            <a:endParaRPr sz="506" kern="0" dirty="0">
              <a:solidFill>
                <a:schemeClr val="accent1"/>
              </a:solidFill>
              <a:latin typeface="Courier New"/>
              <a:cs typeface="Courier New"/>
            </a:endParaRPr>
          </a:p>
          <a:p>
            <a:pPr marL="7144" defTabSz="514350"/>
            <a:r>
              <a:rPr sz="506" kern="0" dirty="0">
                <a:solidFill>
                  <a:schemeClr val="accent1"/>
                </a:solidFill>
                <a:latin typeface="Courier New"/>
                <a:cs typeface="Courier New"/>
              </a:rPr>
              <a:t>Journal</a:t>
            </a:r>
            <a:r>
              <a:rPr sz="506" kern="0" spc="-28" dirty="0">
                <a:solidFill>
                  <a:schemeClr val="accent1"/>
                </a:solidFill>
                <a:latin typeface="Courier New"/>
                <a:cs typeface="Courier New"/>
              </a:rPr>
              <a:t> </a:t>
            </a:r>
            <a:r>
              <a:rPr sz="506" kern="0" dirty="0">
                <a:solidFill>
                  <a:schemeClr val="accent1"/>
                </a:solidFill>
                <a:latin typeface="Courier New"/>
                <a:cs typeface="Courier New"/>
              </a:rPr>
              <a:t>of</a:t>
            </a:r>
            <a:r>
              <a:rPr sz="506" kern="0" spc="-28" dirty="0">
                <a:solidFill>
                  <a:schemeClr val="accent1"/>
                </a:solidFill>
                <a:latin typeface="Courier New"/>
                <a:cs typeface="Courier New"/>
              </a:rPr>
              <a:t> </a:t>
            </a:r>
            <a:r>
              <a:rPr sz="506" kern="0" dirty="0">
                <a:solidFill>
                  <a:schemeClr val="accent1"/>
                </a:solidFill>
                <a:latin typeface="Courier New"/>
                <a:cs typeface="Courier New"/>
              </a:rPr>
              <a:t>Economic</a:t>
            </a:r>
            <a:r>
              <a:rPr sz="506" kern="0" spc="-26" dirty="0">
                <a:solidFill>
                  <a:schemeClr val="accent1"/>
                </a:solidFill>
                <a:latin typeface="Courier New"/>
                <a:cs typeface="Courier New"/>
              </a:rPr>
              <a:t> </a:t>
            </a:r>
            <a:r>
              <a:rPr sz="506" kern="0" spc="-6" dirty="0">
                <a:solidFill>
                  <a:schemeClr val="accent1"/>
                </a:solidFill>
                <a:latin typeface="Courier New"/>
                <a:cs typeface="Courier New"/>
              </a:rPr>
              <a:t>Perspectives,</a:t>
            </a:r>
            <a:r>
              <a:rPr sz="506" kern="0" spc="-28" dirty="0">
                <a:solidFill>
                  <a:schemeClr val="accent1"/>
                </a:solidFill>
                <a:latin typeface="Courier New"/>
                <a:cs typeface="Courier New"/>
              </a:rPr>
              <a:t> </a:t>
            </a:r>
            <a:r>
              <a:rPr sz="506" kern="0" dirty="0">
                <a:solidFill>
                  <a:schemeClr val="accent1"/>
                </a:solidFill>
                <a:latin typeface="Courier New"/>
                <a:cs typeface="Courier New"/>
              </a:rPr>
              <a:t>27(3),</a:t>
            </a:r>
            <a:r>
              <a:rPr sz="506" kern="0" spc="-28" dirty="0">
                <a:solidFill>
                  <a:schemeClr val="accent1"/>
                </a:solidFill>
                <a:latin typeface="Courier New"/>
                <a:cs typeface="Courier New"/>
              </a:rPr>
              <a:t> </a:t>
            </a:r>
            <a:r>
              <a:rPr sz="506" kern="0" spc="-11" dirty="0">
                <a:solidFill>
                  <a:schemeClr val="accent1"/>
                </a:solidFill>
                <a:latin typeface="Courier New"/>
                <a:cs typeface="Courier New"/>
              </a:rPr>
              <a:t>57-78."</a:t>
            </a:r>
            <a:endParaRPr sz="506" kern="0" dirty="0">
              <a:solidFill>
                <a:schemeClr val="accent1"/>
              </a:solidFill>
              <a:latin typeface="Courier New"/>
              <a:cs typeface="Courier New"/>
            </a:endParaRPr>
          </a:p>
        </p:txBody>
      </p:sp>
      <p:grpSp>
        <p:nvGrpSpPr>
          <p:cNvPr id="11" name="object 9">
            <a:extLst>
              <a:ext uri="{FF2B5EF4-FFF2-40B4-BE49-F238E27FC236}">
                <a16:creationId xmlns:a16="http://schemas.microsoft.com/office/drawing/2014/main" id="{BB0252A8-0D64-FEC8-34C1-24F806E69E85}"/>
              </a:ext>
            </a:extLst>
          </p:cNvPr>
          <p:cNvGrpSpPr/>
          <p:nvPr/>
        </p:nvGrpSpPr>
        <p:grpSpPr>
          <a:xfrm>
            <a:off x="2245423" y="3981068"/>
            <a:ext cx="2199704" cy="164592"/>
            <a:chOff x="1959864" y="5934455"/>
            <a:chExt cx="3910584" cy="292608"/>
          </a:xfrm>
        </p:grpSpPr>
        <p:pic>
          <p:nvPicPr>
            <p:cNvPr id="12" name="object 10">
              <a:extLst>
                <a:ext uri="{FF2B5EF4-FFF2-40B4-BE49-F238E27FC236}">
                  <a16:creationId xmlns:a16="http://schemas.microsoft.com/office/drawing/2014/main" id="{4D384101-3E81-0A7C-19EB-31C07CDB33FE}"/>
                </a:ext>
              </a:extLst>
            </p:cNvPr>
            <p:cNvPicPr/>
            <p:nvPr/>
          </p:nvPicPr>
          <p:blipFill>
            <a:blip r:embed="rId3" cstate="print"/>
            <a:stretch>
              <a:fillRect/>
            </a:stretch>
          </p:blipFill>
          <p:spPr>
            <a:xfrm>
              <a:off x="1959864" y="5934455"/>
              <a:ext cx="1066800" cy="292608"/>
            </a:xfrm>
            <a:prstGeom prst="rect">
              <a:avLst/>
            </a:prstGeom>
          </p:spPr>
        </p:pic>
        <p:pic>
          <p:nvPicPr>
            <p:cNvPr id="13" name="object 11">
              <a:extLst>
                <a:ext uri="{FF2B5EF4-FFF2-40B4-BE49-F238E27FC236}">
                  <a16:creationId xmlns:a16="http://schemas.microsoft.com/office/drawing/2014/main" id="{CBD61F92-488A-E305-7504-3C962BECEE1D}"/>
                </a:ext>
              </a:extLst>
            </p:cNvPr>
            <p:cNvPicPr/>
            <p:nvPr/>
          </p:nvPicPr>
          <p:blipFill>
            <a:blip r:embed="rId4" cstate="print"/>
            <a:stretch>
              <a:fillRect/>
            </a:stretch>
          </p:blipFill>
          <p:spPr>
            <a:xfrm>
              <a:off x="2859024" y="5934455"/>
              <a:ext cx="1021079" cy="292608"/>
            </a:xfrm>
            <a:prstGeom prst="rect">
              <a:avLst/>
            </a:prstGeom>
          </p:spPr>
        </p:pic>
        <p:pic>
          <p:nvPicPr>
            <p:cNvPr id="14" name="object 12">
              <a:extLst>
                <a:ext uri="{FF2B5EF4-FFF2-40B4-BE49-F238E27FC236}">
                  <a16:creationId xmlns:a16="http://schemas.microsoft.com/office/drawing/2014/main" id="{90A86F03-DBA8-793C-2CFC-615012C1C486}"/>
                </a:ext>
              </a:extLst>
            </p:cNvPr>
            <p:cNvPicPr/>
            <p:nvPr/>
          </p:nvPicPr>
          <p:blipFill>
            <a:blip r:embed="rId5" cstate="print"/>
            <a:stretch>
              <a:fillRect/>
            </a:stretch>
          </p:blipFill>
          <p:spPr>
            <a:xfrm>
              <a:off x="3745992" y="5934455"/>
              <a:ext cx="2124456" cy="292608"/>
            </a:xfrm>
            <a:prstGeom prst="rect">
              <a:avLst/>
            </a:prstGeom>
          </p:spPr>
        </p:pic>
      </p:grpSp>
    </p:spTree>
    <p:extLst>
      <p:ext uri="{BB962C8B-B14F-4D97-AF65-F5344CB8AC3E}">
        <p14:creationId xmlns:p14="http://schemas.microsoft.com/office/powerpoint/2010/main" val="14386275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C7966F0-D27F-C889-658D-1E2BC6F1B849}"/>
              </a:ext>
            </a:extLst>
          </p:cNvPr>
          <p:cNvSpPr>
            <a:spLocks noGrp="1"/>
          </p:cNvSpPr>
          <p:nvPr>
            <p:ph sz="half" idx="2"/>
          </p:nvPr>
        </p:nvSpPr>
        <p:spPr>
          <a:xfrm>
            <a:off x="4629150" y="70583"/>
            <a:ext cx="3028950" cy="3744685"/>
          </a:xfrm>
        </p:spPr>
        <p:txBody>
          <a:bodyPr/>
          <a:lstStyle/>
          <a:p>
            <a:pPr marL="0" indent="0">
              <a:buNone/>
            </a:pPr>
            <a:r>
              <a:rPr lang="en-US" sz="1800" dirty="0"/>
              <a:t>What impacts where the arrow will go?</a:t>
            </a:r>
          </a:p>
          <a:p>
            <a:pPr marL="285750" indent="-285750"/>
            <a:r>
              <a:rPr lang="en-US" sz="1800" dirty="0"/>
              <a:t>Distance from target</a:t>
            </a:r>
          </a:p>
          <a:p>
            <a:pPr marL="285750" indent="-285750"/>
            <a:r>
              <a:rPr lang="en-US" sz="1800" dirty="0"/>
              <a:t>Force of draw</a:t>
            </a:r>
          </a:p>
          <a:p>
            <a:pPr marL="285750" indent="-285750"/>
            <a:r>
              <a:rPr lang="en-US" sz="1800" dirty="0"/>
              <a:t>Height from ground</a:t>
            </a:r>
          </a:p>
          <a:p>
            <a:pPr marL="285750" indent="-285750"/>
            <a:r>
              <a:rPr lang="en-US" sz="1800" dirty="0"/>
              <a:t>Angle with respect to ground/target</a:t>
            </a:r>
          </a:p>
          <a:p>
            <a:pPr marL="285750" indent="-285750"/>
            <a:r>
              <a:rPr lang="en-US" sz="1800" dirty="0"/>
              <a:t>Wind speed</a:t>
            </a:r>
          </a:p>
          <a:p>
            <a:pPr marL="285750" indent="-285750"/>
            <a:r>
              <a:rPr lang="en-US" sz="1800" dirty="0"/>
              <a:t>Coriolis effect</a:t>
            </a:r>
          </a:p>
          <a:p>
            <a:pPr marL="285750" indent="-285750"/>
            <a:r>
              <a:rPr lang="en-US" sz="1800" dirty="0"/>
              <a:t>Rotation of the earth</a:t>
            </a:r>
          </a:p>
          <a:p>
            <a:pPr marL="285750" indent="-285750"/>
            <a:r>
              <a:rPr lang="en-US" sz="1800" dirty="0"/>
              <a:t>…</a:t>
            </a:r>
          </a:p>
          <a:p>
            <a:endParaRPr lang="en-US" sz="1800" dirty="0"/>
          </a:p>
        </p:txBody>
      </p:sp>
      <p:sp>
        <p:nvSpPr>
          <p:cNvPr id="4" name="Title 3">
            <a:extLst>
              <a:ext uri="{FF2B5EF4-FFF2-40B4-BE49-F238E27FC236}">
                <a16:creationId xmlns:a16="http://schemas.microsoft.com/office/drawing/2014/main" id="{9DE3FA1B-FC5C-6073-0CD7-25D38716BCD3}"/>
              </a:ext>
            </a:extLst>
          </p:cNvPr>
          <p:cNvSpPr>
            <a:spLocks noGrp="1"/>
          </p:cNvSpPr>
          <p:nvPr>
            <p:ph type="title"/>
          </p:nvPr>
        </p:nvSpPr>
        <p:spPr/>
        <p:txBody>
          <a:bodyPr/>
          <a:lstStyle/>
          <a:p>
            <a:r>
              <a:rPr lang="en-US" dirty="0"/>
              <a:t>Deep Learning</a:t>
            </a:r>
          </a:p>
        </p:txBody>
      </p:sp>
      <p:sp>
        <p:nvSpPr>
          <p:cNvPr id="5" name="Slide Number Placeholder 4">
            <a:extLst>
              <a:ext uri="{FF2B5EF4-FFF2-40B4-BE49-F238E27FC236}">
                <a16:creationId xmlns:a16="http://schemas.microsoft.com/office/drawing/2014/main" id="{E8F18D26-8306-9D6D-17FC-1D12DE1CFEFA}"/>
              </a:ext>
            </a:extLst>
          </p:cNvPr>
          <p:cNvSpPr>
            <a:spLocks noGrp="1"/>
          </p:cNvSpPr>
          <p:nvPr>
            <p:ph type="sldNum" sz="quarter" idx="4"/>
          </p:nvPr>
        </p:nvSpPr>
        <p:spPr/>
        <p:txBody>
          <a:bodyPr/>
          <a:lstStyle/>
          <a:p>
            <a:fld id="{F8E24598-D429-A34B-B4A6-5808099B37D3}" type="slidenum">
              <a:rPr lang="en-US" smtClean="0"/>
              <a:pPr/>
              <a:t>2</a:t>
            </a:fld>
            <a:endParaRPr lang="en-US" dirty="0"/>
          </a:p>
        </p:txBody>
      </p:sp>
      <p:pic>
        <p:nvPicPr>
          <p:cNvPr id="7" name="Content Placeholder 5" descr="An arrow hitting a bull's eye target">
            <a:extLst>
              <a:ext uri="{FF2B5EF4-FFF2-40B4-BE49-F238E27FC236}">
                <a16:creationId xmlns:a16="http://schemas.microsoft.com/office/drawing/2014/main" id="{914EEEEA-551A-6691-D063-B3B7D77B5C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1620689" y="904713"/>
            <a:ext cx="2759373" cy="2759373"/>
          </a:xfrm>
          <a:prstGeom prst="rect">
            <a:avLst/>
          </a:prstGeom>
          <a:noFill/>
          <a:ln w="9525">
            <a:noFill/>
            <a:miter lim="800000"/>
            <a:headEnd/>
            <a:tailEnd/>
          </a:ln>
        </p:spPr>
      </p:pic>
      <p:cxnSp>
        <p:nvCxnSpPr>
          <p:cNvPr id="8" name="Straight Connector 7">
            <a:extLst>
              <a:ext uri="{FF2B5EF4-FFF2-40B4-BE49-F238E27FC236}">
                <a16:creationId xmlns:a16="http://schemas.microsoft.com/office/drawing/2014/main" id="{586D6E35-AD4A-1B0E-6295-AB7F15DB6200}"/>
              </a:ext>
            </a:extLst>
          </p:cNvPr>
          <p:cNvCxnSpPr/>
          <p:nvPr/>
        </p:nvCxnSpPr>
        <p:spPr bwMode="auto">
          <a:xfrm>
            <a:off x="3006860" y="1087896"/>
            <a:ext cx="0" cy="2393005"/>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9" name="Straight Connector 8">
            <a:extLst>
              <a:ext uri="{FF2B5EF4-FFF2-40B4-BE49-F238E27FC236}">
                <a16:creationId xmlns:a16="http://schemas.microsoft.com/office/drawing/2014/main" id="{FFADF171-4B21-0F96-99D2-34F961A356B8}"/>
              </a:ext>
            </a:extLst>
          </p:cNvPr>
          <p:cNvCxnSpPr>
            <a:stCxn id="7" idx="3"/>
            <a:endCxn id="7" idx="1"/>
          </p:cNvCxnSpPr>
          <p:nvPr/>
        </p:nvCxnSpPr>
        <p:spPr bwMode="auto">
          <a:xfrm flipH="1">
            <a:off x="1620689" y="2284399"/>
            <a:ext cx="2759373" cy="0"/>
          </a:xfrm>
          <a:prstGeom prst="line">
            <a:avLst/>
          </a:prstGeom>
          <a:solidFill>
            <a:schemeClr val="accent1"/>
          </a:solidFill>
          <a:ln w="9525" cap="flat" cmpd="sng" algn="ctr">
            <a:solidFill>
              <a:schemeClr val="tx1"/>
            </a:solidFill>
            <a:prstDash val="solid"/>
            <a:round/>
            <a:headEnd type="none" w="med" len="med"/>
            <a:tailEnd type="none" w="med" len="med"/>
          </a:ln>
          <a:effectLst/>
        </p:spPr>
      </p:cxnSp>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47EC13E2-E2A1-13DB-AC86-7458A6883C5B}"/>
                  </a:ext>
                </a:extLst>
              </p:cNvPr>
              <p:cNvSpPr txBox="1"/>
              <p:nvPr/>
            </p:nvSpPr>
            <p:spPr>
              <a:xfrm>
                <a:off x="2054305" y="3909301"/>
                <a:ext cx="5475923" cy="29956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𝑥</m:t>
                      </m:r>
                      <m:r>
                        <a:rPr lang="en-US" i="1">
                          <a:latin typeface="Cambria Math" panose="02040503050406030204" pitchFamily="18" charset="0"/>
                        </a:rPr>
                        <m:t>=−1.2+0.07</m:t>
                      </m:r>
                      <m:r>
                        <a:rPr lang="en-US" i="1">
                          <a:latin typeface="Cambria Math" panose="02040503050406030204" pitchFamily="18" charset="0"/>
                        </a:rPr>
                        <m:t>𝐹𝑜𝑟𝑐𝑒</m:t>
                      </m:r>
                      <m:r>
                        <a:rPr lang="en-US" i="1">
                          <a:latin typeface="Cambria Math" panose="02040503050406030204" pitchFamily="18" charset="0"/>
                        </a:rPr>
                        <m:t>+2.7</m:t>
                      </m:r>
                      <m:r>
                        <a:rPr lang="en-US" i="1">
                          <a:latin typeface="Cambria Math" panose="02040503050406030204" pitchFamily="18" charset="0"/>
                        </a:rPr>
                        <m:t>𝐷𝑖𝑠𝑡𝑎𝑛𝑐𝑒</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𝑎𝑛𝑔𝑙𝑒</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𝑎𝑛𝑔𝑙𝑒</m:t>
                          </m:r>
                        </m:sub>
                      </m:sSub>
                    </m:oMath>
                  </m:oMathPara>
                </a14:m>
                <a:endParaRPr lang="en-US" dirty="0"/>
              </a:p>
            </p:txBody>
          </p:sp>
        </mc:Choice>
        <mc:Fallback>
          <p:sp>
            <p:nvSpPr>
              <p:cNvPr id="11" name="TextBox 10">
                <a:extLst>
                  <a:ext uri="{FF2B5EF4-FFF2-40B4-BE49-F238E27FC236}">
                    <a16:creationId xmlns:a16="http://schemas.microsoft.com/office/drawing/2014/main" id="{47EC13E2-E2A1-13DB-AC86-7458A6883C5B}"/>
                  </a:ext>
                </a:extLst>
              </p:cNvPr>
              <p:cNvSpPr txBox="1">
                <a:spLocks noRot="1" noChangeAspect="1" noMove="1" noResize="1" noEditPoints="1" noAdjustHandles="1" noChangeArrowheads="1" noChangeShapeType="1" noTextEdit="1"/>
              </p:cNvSpPr>
              <p:nvPr/>
            </p:nvSpPr>
            <p:spPr>
              <a:xfrm>
                <a:off x="2054305" y="3909301"/>
                <a:ext cx="5475923" cy="299569"/>
              </a:xfrm>
              <a:prstGeom prst="rect">
                <a:avLst/>
              </a:prstGeom>
              <a:blipFill>
                <a:blip r:embed="rId3"/>
                <a:stretch>
                  <a:fillRect b="-2857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CE40AB43-70AB-C00E-38AC-CDB44DB56054}"/>
                  </a:ext>
                </a:extLst>
              </p:cNvPr>
              <p:cNvSpPr txBox="1"/>
              <p:nvPr/>
            </p:nvSpPr>
            <p:spPr>
              <a:xfrm>
                <a:off x="2074669" y="4263733"/>
                <a:ext cx="5108963" cy="29956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𝑦</m:t>
                      </m:r>
                      <m:r>
                        <a:rPr lang="en-US" i="1">
                          <a:latin typeface="Cambria Math" panose="02040503050406030204" pitchFamily="18" charset="0"/>
                        </a:rPr>
                        <m:t>=2.7+2.2</m:t>
                      </m:r>
                      <m:r>
                        <a:rPr lang="en-US" i="1">
                          <a:latin typeface="Cambria Math" panose="02040503050406030204" pitchFamily="18" charset="0"/>
                        </a:rPr>
                        <m:t>𝐹𝑜𝑟𝑐𝑒</m:t>
                      </m:r>
                      <m:r>
                        <a:rPr lang="en-US" i="1">
                          <a:latin typeface="Cambria Math" panose="02040503050406030204" pitchFamily="18" charset="0"/>
                        </a:rPr>
                        <m:t>+9.7</m:t>
                      </m:r>
                      <m:r>
                        <a:rPr lang="en-US" i="1">
                          <a:latin typeface="Cambria Math" panose="02040503050406030204" pitchFamily="18" charset="0"/>
                        </a:rPr>
                        <m:t>𝐷𝑖𝑠𝑡𝑎𝑛𝑐𝑒</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𝑎𝑛𝑔𝑙𝑒</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𝑎𝑛𝑔𝑙𝑒</m:t>
                          </m:r>
                        </m:sub>
                      </m:sSub>
                    </m:oMath>
                  </m:oMathPara>
                </a14:m>
                <a:endParaRPr lang="en-US" dirty="0"/>
              </a:p>
            </p:txBody>
          </p:sp>
        </mc:Choice>
        <mc:Fallback>
          <p:sp>
            <p:nvSpPr>
              <p:cNvPr id="12" name="TextBox 11">
                <a:extLst>
                  <a:ext uri="{FF2B5EF4-FFF2-40B4-BE49-F238E27FC236}">
                    <a16:creationId xmlns:a16="http://schemas.microsoft.com/office/drawing/2014/main" id="{CE40AB43-70AB-C00E-38AC-CDB44DB56054}"/>
                  </a:ext>
                </a:extLst>
              </p:cNvPr>
              <p:cNvSpPr txBox="1">
                <a:spLocks noRot="1" noChangeAspect="1" noMove="1" noResize="1" noEditPoints="1" noAdjustHandles="1" noChangeArrowheads="1" noChangeShapeType="1" noTextEdit="1"/>
              </p:cNvSpPr>
              <p:nvPr/>
            </p:nvSpPr>
            <p:spPr>
              <a:xfrm>
                <a:off x="2074669" y="4263733"/>
                <a:ext cx="5108963" cy="299569"/>
              </a:xfrm>
              <a:prstGeom prst="rect">
                <a:avLst/>
              </a:prstGeom>
              <a:blipFill>
                <a:blip r:embed="rId4"/>
                <a:stretch>
                  <a:fillRect l="-716" r="-358" b="-26000"/>
                </a:stretch>
              </a:blipFill>
            </p:spPr>
            <p:txBody>
              <a:bodyPr/>
              <a:lstStyle/>
              <a:p>
                <a:r>
                  <a:rPr lang="en-US">
                    <a:noFill/>
                  </a:rPr>
                  <a:t> </a:t>
                </a:r>
              </a:p>
            </p:txBody>
          </p:sp>
        </mc:Fallback>
      </mc:AlternateContent>
    </p:spTree>
    <p:extLst>
      <p:ext uri="{BB962C8B-B14F-4D97-AF65-F5344CB8AC3E}">
        <p14:creationId xmlns:p14="http://schemas.microsoft.com/office/powerpoint/2010/main" val="15664338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1B5406-006E-76AE-0BCA-24D9303AD6A8}"/>
              </a:ext>
            </a:extLst>
          </p:cNvPr>
          <p:cNvSpPr>
            <a:spLocks noGrp="1"/>
          </p:cNvSpPr>
          <p:nvPr>
            <p:ph type="title"/>
          </p:nvPr>
        </p:nvSpPr>
        <p:spPr/>
        <p:txBody>
          <a:bodyPr/>
          <a:lstStyle/>
          <a:p>
            <a:r>
              <a:rPr lang="en-US" dirty="0"/>
              <a:t>ChatGPT Training Pipeline</a:t>
            </a:r>
          </a:p>
        </p:txBody>
      </p:sp>
      <p:sp>
        <p:nvSpPr>
          <p:cNvPr id="4" name="Slide Number Placeholder 3">
            <a:extLst>
              <a:ext uri="{FF2B5EF4-FFF2-40B4-BE49-F238E27FC236}">
                <a16:creationId xmlns:a16="http://schemas.microsoft.com/office/drawing/2014/main" id="{41DD4137-059C-89D5-4519-95445092089D}"/>
              </a:ext>
            </a:extLst>
          </p:cNvPr>
          <p:cNvSpPr>
            <a:spLocks noGrp="1"/>
          </p:cNvSpPr>
          <p:nvPr>
            <p:ph type="sldNum" sz="quarter" idx="4"/>
          </p:nvPr>
        </p:nvSpPr>
        <p:spPr/>
        <p:txBody>
          <a:bodyPr/>
          <a:lstStyle/>
          <a:p>
            <a:fld id="{F8E24598-D429-A34B-B4A6-5808099B37D3}" type="slidenum">
              <a:rPr lang="en-US" smtClean="0"/>
              <a:pPr/>
              <a:t>20</a:t>
            </a:fld>
            <a:endParaRPr lang="en-US" dirty="0"/>
          </a:p>
        </p:txBody>
      </p:sp>
      <p:grpSp>
        <p:nvGrpSpPr>
          <p:cNvPr id="5" name="object 3">
            <a:extLst>
              <a:ext uri="{FF2B5EF4-FFF2-40B4-BE49-F238E27FC236}">
                <a16:creationId xmlns:a16="http://schemas.microsoft.com/office/drawing/2014/main" id="{076D7952-7E43-312D-CA35-EB9B2F6B63D3}"/>
              </a:ext>
            </a:extLst>
          </p:cNvPr>
          <p:cNvGrpSpPr/>
          <p:nvPr/>
        </p:nvGrpSpPr>
        <p:grpSpPr>
          <a:xfrm>
            <a:off x="2056024" y="1927676"/>
            <a:ext cx="5472413" cy="1590227"/>
            <a:chOff x="1530096" y="1594103"/>
            <a:chExt cx="10201654" cy="2758441"/>
          </a:xfrm>
        </p:grpSpPr>
        <p:pic>
          <p:nvPicPr>
            <p:cNvPr id="13" name="object 11">
              <a:extLst>
                <a:ext uri="{FF2B5EF4-FFF2-40B4-BE49-F238E27FC236}">
                  <a16:creationId xmlns:a16="http://schemas.microsoft.com/office/drawing/2014/main" id="{C67E1085-7CA4-EFBB-9F31-24D053BBD80E}"/>
                </a:ext>
              </a:extLst>
            </p:cNvPr>
            <p:cNvPicPr/>
            <p:nvPr/>
          </p:nvPicPr>
          <p:blipFill>
            <a:blip r:embed="rId3" cstate="print">
              <a:duotone>
                <a:prstClr val="black"/>
                <a:srgbClr val="52566D">
                  <a:tint val="45000"/>
                  <a:satMod val="400000"/>
                </a:srgbClr>
              </a:duotone>
            </a:blip>
            <a:stretch>
              <a:fillRect/>
            </a:stretch>
          </p:blipFill>
          <p:spPr>
            <a:xfrm>
              <a:off x="1530096" y="3273552"/>
              <a:ext cx="2581655" cy="1078992"/>
            </a:xfrm>
            <a:prstGeom prst="rect">
              <a:avLst/>
            </a:prstGeom>
          </p:spPr>
        </p:pic>
        <p:pic>
          <p:nvPicPr>
            <p:cNvPr id="14" name="object 12">
              <a:extLst>
                <a:ext uri="{FF2B5EF4-FFF2-40B4-BE49-F238E27FC236}">
                  <a16:creationId xmlns:a16="http://schemas.microsoft.com/office/drawing/2014/main" id="{D384697B-049F-1E1E-89A7-C62423C82F0B}"/>
                </a:ext>
              </a:extLst>
            </p:cNvPr>
            <p:cNvPicPr/>
            <p:nvPr/>
          </p:nvPicPr>
          <p:blipFill>
            <a:blip r:embed="rId4" cstate="print">
              <a:duotone>
                <a:prstClr val="black"/>
                <a:srgbClr val="52566D">
                  <a:tint val="45000"/>
                  <a:satMod val="400000"/>
                </a:srgbClr>
              </a:duotone>
            </a:blip>
            <a:stretch>
              <a:fillRect/>
            </a:stretch>
          </p:blipFill>
          <p:spPr>
            <a:xfrm>
              <a:off x="4084319" y="3279647"/>
              <a:ext cx="2581655" cy="1057656"/>
            </a:xfrm>
            <a:prstGeom prst="rect">
              <a:avLst/>
            </a:prstGeom>
          </p:spPr>
        </p:pic>
        <p:pic>
          <p:nvPicPr>
            <p:cNvPr id="15" name="object 13">
              <a:extLst>
                <a:ext uri="{FF2B5EF4-FFF2-40B4-BE49-F238E27FC236}">
                  <a16:creationId xmlns:a16="http://schemas.microsoft.com/office/drawing/2014/main" id="{0C04EB09-8CD9-2EA0-D523-A7DFE044FA21}"/>
                </a:ext>
              </a:extLst>
            </p:cNvPr>
            <p:cNvPicPr/>
            <p:nvPr/>
          </p:nvPicPr>
          <p:blipFill>
            <a:blip r:embed="rId5" cstate="print">
              <a:duotone>
                <a:prstClr val="black"/>
                <a:srgbClr val="52566D">
                  <a:tint val="45000"/>
                  <a:satMod val="400000"/>
                </a:srgbClr>
              </a:duotone>
            </a:blip>
            <a:stretch>
              <a:fillRect/>
            </a:stretch>
          </p:blipFill>
          <p:spPr>
            <a:xfrm>
              <a:off x="6611111" y="3279647"/>
              <a:ext cx="2581655" cy="1033271"/>
            </a:xfrm>
            <a:prstGeom prst="rect">
              <a:avLst/>
            </a:prstGeom>
          </p:spPr>
        </p:pic>
        <p:pic>
          <p:nvPicPr>
            <p:cNvPr id="16" name="object 14">
              <a:extLst>
                <a:ext uri="{FF2B5EF4-FFF2-40B4-BE49-F238E27FC236}">
                  <a16:creationId xmlns:a16="http://schemas.microsoft.com/office/drawing/2014/main" id="{9C16E88E-DDAE-473F-A182-EF7E11BD8B65}"/>
                </a:ext>
              </a:extLst>
            </p:cNvPr>
            <p:cNvPicPr/>
            <p:nvPr/>
          </p:nvPicPr>
          <p:blipFill>
            <a:blip r:embed="rId6" cstate="print">
              <a:duotone>
                <a:prstClr val="black"/>
                <a:srgbClr val="52566D">
                  <a:tint val="45000"/>
                  <a:satMod val="400000"/>
                </a:srgbClr>
              </a:duotone>
            </a:blip>
            <a:stretch>
              <a:fillRect/>
            </a:stretch>
          </p:blipFill>
          <p:spPr>
            <a:xfrm>
              <a:off x="9153143" y="3279647"/>
              <a:ext cx="2578607" cy="1018032"/>
            </a:xfrm>
            <a:prstGeom prst="rect">
              <a:avLst/>
            </a:prstGeom>
          </p:spPr>
        </p:pic>
        <p:pic>
          <p:nvPicPr>
            <p:cNvPr id="17" name="object 15">
              <a:extLst>
                <a:ext uri="{FF2B5EF4-FFF2-40B4-BE49-F238E27FC236}">
                  <a16:creationId xmlns:a16="http://schemas.microsoft.com/office/drawing/2014/main" id="{5D1C3A1B-6A9B-D8C6-110A-AC018736D6DA}"/>
                </a:ext>
              </a:extLst>
            </p:cNvPr>
            <p:cNvPicPr/>
            <p:nvPr/>
          </p:nvPicPr>
          <p:blipFill>
            <a:blip r:embed="rId7" cstate="print">
              <a:duotone>
                <a:prstClr val="black"/>
                <a:srgbClr val="52566D">
                  <a:tint val="45000"/>
                  <a:satMod val="400000"/>
                </a:srgbClr>
              </a:duotone>
            </a:blip>
            <a:stretch>
              <a:fillRect/>
            </a:stretch>
          </p:blipFill>
          <p:spPr>
            <a:xfrm>
              <a:off x="1530096" y="1594103"/>
              <a:ext cx="5135880" cy="1405128"/>
            </a:xfrm>
            <a:prstGeom prst="rect">
              <a:avLst/>
            </a:prstGeom>
          </p:spPr>
        </p:pic>
        <p:pic>
          <p:nvPicPr>
            <p:cNvPr id="18" name="object 16">
              <a:extLst>
                <a:ext uri="{FF2B5EF4-FFF2-40B4-BE49-F238E27FC236}">
                  <a16:creationId xmlns:a16="http://schemas.microsoft.com/office/drawing/2014/main" id="{5A6923D9-16F3-EA2D-0372-E1B9C2A9BDFC}"/>
                </a:ext>
              </a:extLst>
            </p:cNvPr>
            <p:cNvPicPr/>
            <p:nvPr/>
          </p:nvPicPr>
          <p:blipFill>
            <a:blip r:embed="rId8" cstate="print">
              <a:duotone>
                <a:prstClr val="black"/>
                <a:srgbClr val="52566D">
                  <a:tint val="45000"/>
                  <a:satMod val="400000"/>
                </a:srgbClr>
              </a:duotone>
            </a:blip>
            <a:stretch>
              <a:fillRect/>
            </a:stretch>
          </p:blipFill>
          <p:spPr>
            <a:xfrm>
              <a:off x="6611111" y="1594103"/>
              <a:ext cx="2581655" cy="1405127"/>
            </a:xfrm>
            <a:prstGeom prst="rect">
              <a:avLst/>
            </a:prstGeom>
          </p:spPr>
        </p:pic>
        <p:pic>
          <p:nvPicPr>
            <p:cNvPr id="19" name="object 17">
              <a:extLst>
                <a:ext uri="{FF2B5EF4-FFF2-40B4-BE49-F238E27FC236}">
                  <a16:creationId xmlns:a16="http://schemas.microsoft.com/office/drawing/2014/main" id="{DFC3E2DF-28A2-03FD-585D-DA03EA9C8274}"/>
                </a:ext>
              </a:extLst>
            </p:cNvPr>
            <p:cNvPicPr/>
            <p:nvPr/>
          </p:nvPicPr>
          <p:blipFill>
            <a:blip r:embed="rId9" cstate="print">
              <a:duotone>
                <a:prstClr val="black"/>
                <a:srgbClr val="52566D">
                  <a:tint val="45000"/>
                  <a:satMod val="400000"/>
                </a:srgbClr>
              </a:duotone>
            </a:blip>
            <a:stretch>
              <a:fillRect/>
            </a:stretch>
          </p:blipFill>
          <p:spPr>
            <a:xfrm>
              <a:off x="9150096" y="1594103"/>
              <a:ext cx="2578607" cy="1405127"/>
            </a:xfrm>
            <a:prstGeom prst="rect">
              <a:avLst/>
            </a:prstGeom>
          </p:spPr>
        </p:pic>
      </p:grpSp>
      <p:sp>
        <p:nvSpPr>
          <p:cNvPr id="20" name="object 18">
            <a:extLst>
              <a:ext uri="{FF2B5EF4-FFF2-40B4-BE49-F238E27FC236}">
                <a16:creationId xmlns:a16="http://schemas.microsoft.com/office/drawing/2014/main" id="{38D582A2-F7AA-B306-FBD0-9D438CBCAAAE}"/>
              </a:ext>
            </a:extLst>
          </p:cNvPr>
          <p:cNvSpPr txBox="1"/>
          <p:nvPr/>
        </p:nvSpPr>
        <p:spPr>
          <a:xfrm>
            <a:off x="2396531" y="1741684"/>
            <a:ext cx="3619739" cy="134172"/>
          </a:xfrm>
          <a:prstGeom prst="rect">
            <a:avLst/>
          </a:prstGeom>
        </p:spPr>
        <p:txBody>
          <a:bodyPr vert="horz" wrap="square" lIns="0" tIns="7144" rIns="0" bIns="0" rtlCol="0">
            <a:spAutoFit/>
          </a:bodyPr>
          <a:lstStyle/>
          <a:p>
            <a:pPr marL="7144" defTabSz="514350">
              <a:spcBef>
                <a:spcPts val="56"/>
              </a:spcBef>
              <a:tabLst>
                <a:tab pos="1145144" algn="l"/>
                <a:tab pos="2689622" algn="l"/>
              </a:tabLst>
            </a:pPr>
            <a:r>
              <a:rPr sz="825" b="1" kern="0" spc="-6" dirty="0">
                <a:solidFill>
                  <a:schemeClr val="accent1"/>
                </a:solidFill>
                <a:latin typeface="Segoe UI Semibold"/>
                <a:cs typeface="Segoe UI Semibold"/>
              </a:rPr>
              <a:t>Pretraining</a:t>
            </a:r>
            <a:r>
              <a:rPr lang="en-US" sz="825" b="1" kern="0" spc="-6" dirty="0">
                <a:solidFill>
                  <a:schemeClr val="accent1"/>
                </a:solidFill>
                <a:latin typeface="Segoe UI Semibold"/>
                <a:cs typeface="Segoe UI Semibold"/>
              </a:rPr>
              <a:t>               	</a:t>
            </a:r>
            <a:r>
              <a:rPr sz="825" b="1" kern="0" spc="-26" dirty="0">
                <a:solidFill>
                  <a:schemeClr val="accent1"/>
                </a:solidFill>
                <a:latin typeface="Segoe UI Semibold"/>
                <a:cs typeface="Segoe UI Semibold"/>
              </a:rPr>
              <a:t>Supervised</a:t>
            </a:r>
            <a:r>
              <a:rPr sz="825" b="1" kern="0" spc="-42" dirty="0">
                <a:solidFill>
                  <a:schemeClr val="accent1"/>
                </a:solidFill>
                <a:latin typeface="Segoe UI Semibold"/>
                <a:cs typeface="Segoe UI Semibold"/>
              </a:rPr>
              <a:t> </a:t>
            </a:r>
            <a:r>
              <a:rPr sz="825" b="1" kern="0" spc="-6" dirty="0">
                <a:solidFill>
                  <a:schemeClr val="accent1"/>
                </a:solidFill>
                <a:latin typeface="Segoe UI Semibold"/>
                <a:cs typeface="Segoe UI Semibold"/>
              </a:rPr>
              <a:t>Finetuning</a:t>
            </a:r>
            <a:r>
              <a:rPr lang="en-US" sz="825" b="1" kern="0" spc="-6" dirty="0">
                <a:solidFill>
                  <a:schemeClr val="accent1"/>
                </a:solidFill>
                <a:latin typeface="Segoe UI Semibold"/>
                <a:cs typeface="Segoe UI Semibold"/>
              </a:rPr>
              <a:t>               </a:t>
            </a:r>
            <a:r>
              <a:rPr sz="825" b="1" kern="0" spc="-34" dirty="0">
                <a:solidFill>
                  <a:schemeClr val="accent1"/>
                </a:solidFill>
                <a:latin typeface="Segoe UI Semibold"/>
                <a:cs typeface="Segoe UI Semibold"/>
              </a:rPr>
              <a:t>Reward</a:t>
            </a:r>
            <a:r>
              <a:rPr sz="825" b="1" kern="0" spc="-37" dirty="0">
                <a:solidFill>
                  <a:schemeClr val="accent1"/>
                </a:solidFill>
                <a:latin typeface="Segoe UI Semibold"/>
                <a:cs typeface="Segoe UI Semibold"/>
              </a:rPr>
              <a:t> </a:t>
            </a:r>
            <a:r>
              <a:rPr sz="825" b="1" kern="0" spc="-23" dirty="0">
                <a:solidFill>
                  <a:schemeClr val="accent1"/>
                </a:solidFill>
                <a:latin typeface="Segoe UI Semibold"/>
                <a:cs typeface="Segoe UI Semibold"/>
              </a:rPr>
              <a:t>Modeling</a:t>
            </a:r>
            <a:endParaRPr sz="825" kern="0" dirty="0">
              <a:solidFill>
                <a:schemeClr val="accent1"/>
              </a:solidFill>
              <a:latin typeface="Segoe UI Semibold"/>
              <a:cs typeface="Segoe UI Semibold"/>
            </a:endParaRPr>
          </a:p>
        </p:txBody>
      </p:sp>
      <p:sp>
        <p:nvSpPr>
          <p:cNvPr id="21" name="object 19">
            <a:extLst>
              <a:ext uri="{FF2B5EF4-FFF2-40B4-BE49-F238E27FC236}">
                <a16:creationId xmlns:a16="http://schemas.microsoft.com/office/drawing/2014/main" id="{529D2149-F23D-3B8D-4E8F-B5EEF637FC52}"/>
              </a:ext>
            </a:extLst>
          </p:cNvPr>
          <p:cNvSpPr txBox="1"/>
          <p:nvPr/>
        </p:nvSpPr>
        <p:spPr>
          <a:xfrm>
            <a:off x="6207787" y="1766016"/>
            <a:ext cx="1254800" cy="134172"/>
          </a:xfrm>
          <a:prstGeom prst="rect">
            <a:avLst/>
          </a:prstGeom>
        </p:spPr>
        <p:txBody>
          <a:bodyPr vert="horz" wrap="square" lIns="0" tIns="7144" rIns="0" bIns="0" rtlCol="0">
            <a:spAutoFit/>
          </a:bodyPr>
          <a:lstStyle/>
          <a:p>
            <a:pPr marL="7144" defTabSz="514350">
              <a:spcBef>
                <a:spcPts val="56"/>
              </a:spcBef>
            </a:pPr>
            <a:r>
              <a:rPr sz="825" b="1" kern="0" spc="-34" dirty="0">
                <a:solidFill>
                  <a:schemeClr val="accent1"/>
                </a:solidFill>
                <a:latin typeface="Segoe UI Semibold"/>
                <a:cs typeface="Segoe UI Semibold"/>
              </a:rPr>
              <a:t>Reinforcement</a:t>
            </a:r>
            <a:r>
              <a:rPr sz="825" b="1" kern="0" spc="-23" dirty="0">
                <a:solidFill>
                  <a:schemeClr val="accent1"/>
                </a:solidFill>
                <a:latin typeface="Segoe UI Semibold"/>
                <a:cs typeface="Segoe UI Semibold"/>
              </a:rPr>
              <a:t> </a:t>
            </a:r>
            <a:r>
              <a:rPr sz="825" b="1" kern="0" spc="-26" dirty="0">
                <a:solidFill>
                  <a:schemeClr val="accent1"/>
                </a:solidFill>
                <a:latin typeface="Segoe UI Semibold"/>
                <a:cs typeface="Segoe UI Semibold"/>
              </a:rPr>
              <a:t>Learning</a:t>
            </a:r>
            <a:endParaRPr sz="825" kern="0" dirty="0">
              <a:solidFill>
                <a:schemeClr val="accent1"/>
              </a:solidFill>
              <a:latin typeface="Segoe UI Semibold"/>
              <a:cs typeface="Segoe UI Semibold"/>
            </a:endParaRPr>
          </a:p>
        </p:txBody>
      </p:sp>
      <p:sp>
        <p:nvSpPr>
          <p:cNvPr id="23" name="object 22">
            <a:extLst>
              <a:ext uri="{FF2B5EF4-FFF2-40B4-BE49-F238E27FC236}">
                <a16:creationId xmlns:a16="http://schemas.microsoft.com/office/drawing/2014/main" id="{4463FA60-F990-7F02-8AC2-495AA8E07F8E}"/>
              </a:ext>
            </a:extLst>
          </p:cNvPr>
          <p:cNvSpPr txBox="1"/>
          <p:nvPr/>
        </p:nvSpPr>
        <p:spPr>
          <a:xfrm>
            <a:off x="1385806" y="2198528"/>
            <a:ext cx="355013" cy="134172"/>
          </a:xfrm>
          <a:prstGeom prst="rect">
            <a:avLst/>
          </a:prstGeom>
        </p:spPr>
        <p:txBody>
          <a:bodyPr vert="horz" wrap="square" lIns="0" tIns="7144" rIns="0" bIns="0" rtlCol="0">
            <a:spAutoFit/>
          </a:bodyPr>
          <a:lstStyle/>
          <a:p>
            <a:pPr marL="7144" defTabSz="514350">
              <a:spcBef>
                <a:spcPts val="56"/>
              </a:spcBef>
            </a:pPr>
            <a:r>
              <a:rPr sz="825" kern="0" spc="-6" dirty="0">
                <a:solidFill>
                  <a:schemeClr val="accent1"/>
                </a:solidFill>
                <a:latin typeface="Segoe UI"/>
                <a:cs typeface="Segoe UI"/>
              </a:rPr>
              <a:t>Dataset</a:t>
            </a:r>
            <a:endParaRPr sz="825" kern="0" dirty="0">
              <a:solidFill>
                <a:schemeClr val="accent1"/>
              </a:solidFill>
              <a:latin typeface="Segoe UI"/>
              <a:cs typeface="Segoe UI"/>
            </a:endParaRPr>
          </a:p>
        </p:txBody>
      </p:sp>
      <p:sp>
        <p:nvSpPr>
          <p:cNvPr id="24" name="object 23">
            <a:extLst>
              <a:ext uri="{FF2B5EF4-FFF2-40B4-BE49-F238E27FC236}">
                <a16:creationId xmlns:a16="http://schemas.microsoft.com/office/drawing/2014/main" id="{D455CDC4-2A7D-32F5-0BAE-8993172581C4}"/>
              </a:ext>
            </a:extLst>
          </p:cNvPr>
          <p:cNvSpPr txBox="1"/>
          <p:nvPr/>
        </p:nvSpPr>
        <p:spPr>
          <a:xfrm>
            <a:off x="1321279" y="3125741"/>
            <a:ext cx="484067" cy="134172"/>
          </a:xfrm>
          <a:prstGeom prst="rect">
            <a:avLst/>
          </a:prstGeom>
        </p:spPr>
        <p:txBody>
          <a:bodyPr vert="horz" wrap="square" lIns="0" tIns="7144" rIns="0" bIns="0" rtlCol="0">
            <a:spAutoFit/>
          </a:bodyPr>
          <a:lstStyle/>
          <a:p>
            <a:pPr marL="7144" defTabSz="514350">
              <a:spcBef>
                <a:spcPts val="56"/>
              </a:spcBef>
            </a:pPr>
            <a:r>
              <a:rPr sz="825" kern="0" spc="-6" dirty="0">
                <a:solidFill>
                  <a:schemeClr val="accent1"/>
                </a:solidFill>
                <a:latin typeface="Segoe UI"/>
                <a:cs typeface="Segoe UI"/>
              </a:rPr>
              <a:t>Algorithm</a:t>
            </a:r>
            <a:endParaRPr sz="825" kern="0" dirty="0">
              <a:solidFill>
                <a:schemeClr val="accent1"/>
              </a:solidFill>
              <a:latin typeface="Segoe UI"/>
              <a:cs typeface="Segoe UI"/>
            </a:endParaRPr>
          </a:p>
        </p:txBody>
      </p:sp>
      <p:sp>
        <p:nvSpPr>
          <p:cNvPr id="3" name="Rectangle: Rounded Corners 2">
            <a:extLst>
              <a:ext uri="{FF2B5EF4-FFF2-40B4-BE49-F238E27FC236}">
                <a16:creationId xmlns:a16="http://schemas.microsoft.com/office/drawing/2014/main" id="{19526785-96B8-F132-E9B6-670929DD37DF}"/>
              </a:ext>
            </a:extLst>
          </p:cNvPr>
          <p:cNvSpPr/>
          <p:nvPr/>
        </p:nvSpPr>
        <p:spPr bwMode="auto">
          <a:xfrm>
            <a:off x="4699551" y="1632876"/>
            <a:ext cx="1444022" cy="1961984"/>
          </a:xfrm>
          <a:prstGeom prst="roundRect">
            <a:avLst/>
          </a:prstGeom>
          <a:noFill/>
          <a:ln w="28575" cap="flat" cmpd="sng" algn="ctr">
            <a:solidFill>
              <a:schemeClr val="accent2"/>
            </a:solidFill>
            <a:prstDash val="solid"/>
            <a:round/>
            <a:headEnd type="none" w="med" len="med"/>
            <a:tailEnd type="none" w="med" len="med"/>
          </a:ln>
          <a:effectLst/>
        </p:spPr>
        <p:txBody>
          <a:bodyPr vert="horz" wrap="square" lIns="137160" tIns="34290" rIns="137160" bIns="34290" numCol="1" rtlCol="0" anchor="ctr" anchorCtr="0" compatLnSpc="1">
            <a:prstTxWarp prst="textNoShape">
              <a:avLst/>
            </a:prstTxWarp>
          </a:bodyPr>
          <a:lstStyle/>
          <a:p>
            <a:pPr algn="ctr" defTabSz="685800" eaLnBrk="0" fontAlgn="base" hangingPunct="0">
              <a:spcBef>
                <a:spcPct val="0"/>
              </a:spcBef>
              <a:spcAft>
                <a:spcPct val="0"/>
              </a:spcAft>
            </a:pPr>
            <a:endParaRPr lang="en-US" dirty="0" err="1">
              <a:solidFill>
                <a:schemeClr val="accent1"/>
              </a:solidFill>
              <a:latin typeface="Arial" charset="0"/>
              <a:ea typeface="ヒラギノ角ゴ Pro W3" pitchFamily="1" charset="-128"/>
            </a:endParaRPr>
          </a:p>
        </p:txBody>
      </p:sp>
    </p:spTree>
    <p:extLst>
      <p:ext uri="{BB962C8B-B14F-4D97-AF65-F5344CB8AC3E}">
        <p14:creationId xmlns:p14="http://schemas.microsoft.com/office/powerpoint/2010/main" val="21694144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4A414B-B034-9ADD-F702-01DEC0F16596}"/>
              </a:ext>
            </a:extLst>
          </p:cNvPr>
          <p:cNvSpPr>
            <a:spLocks noGrp="1"/>
          </p:cNvSpPr>
          <p:nvPr>
            <p:ph type="title"/>
          </p:nvPr>
        </p:nvSpPr>
        <p:spPr/>
        <p:txBody>
          <a:bodyPr/>
          <a:lstStyle/>
          <a:p>
            <a:r>
              <a:rPr lang="en-US" dirty="0"/>
              <a:t>What’s the “best” answer?</a:t>
            </a:r>
          </a:p>
        </p:txBody>
      </p:sp>
      <p:sp>
        <p:nvSpPr>
          <p:cNvPr id="4" name="Slide Number Placeholder 3">
            <a:extLst>
              <a:ext uri="{FF2B5EF4-FFF2-40B4-BE49-F238E27FC236}">
                <a16:creationId xmlns:a16="http://schemas.microsoft.com/office/drawing/2014/main" id="{FC40425F-C69D-7163-0CF3-2D66BA069D89}"/>
              </a:ext>
            </a:extLst>
          </p:cNvPr>
          <p:cNvSpPr>
            <a:spLocks noGrp="1"/>
          </p:cNvSpPr>
          <p:nvPr>
            <p:ph type="sldNum" sz="quarter" idx="4"/>
          </p:nvPr>
        </p:nvSpPr>
        <p:spPr/>
        <p:txBody>
          <a:bodyPr/>
          <a:lstStyle/>
          <a:p>
            <a:fld id="{6DAB3F6F-6A30-410C-8DAB-3E7769D71CBC}" type="slidenum">
              <a:rPr lang="en-US" smtClean="0"/>
              <a:pPr/>
              <a:t>21</a:t>
            </a:fld>
            <a:endParaRPr lang="en-US" dirty="0"/>
          </a:p>
        </p:txBody>
      </p:sp>
      <p:grpSp>
        <p:nvGrpSpPr>
          <p:cNvPr id="5" name="object 3">
            <a:extLst>
              <a:ext uri="{FF2B5EF4-FFF2-40B4-BE49-F238E27FC236}">
                <a16:creationId xmlns:a16="http://schemas.microsoft.com/office/drawing/2014/main" id="{A1609BFE-C901-A474-A2CD-7BF31B5295E9}"/>
              </a:ext>
            </a:extLst>
          </p:cNvPr>
          <p:cNvGrpSpPr/>
          <p:nvPr/>
        </p:nvGrpSpPr>
        <p:grpSpPr>
          <a:xfrm>
            <a:off x="1724320" y="1339657"/>
            <a:ext cx="1865948" cy="2732485"/>
            <a:chOff x="1084259" y="1436687"/>
            <a:chExt cx="3317240" cy="4857750"/>
          </a:xfrm>
        </p:grpSpPr>
        <p:pic>
          <p:nvPicPr>
            <p:cNvPr id="6" name="object 4">
              <a:extLst>
                <a:ext uri="{FF2B5EF4-FFF2-40B4-BE49-F238E27FC236}">
                  <a16:creationId xmlns:a16="http://schemas.microsoft.com/office/drawing/2014/main" id="{BDCBAD42-4ACE-6198-5E3E-07A69FED06D6}"/>
                </a:ext>
              </a:extLst>
            </p:cNvPr>
            <p:cNvPicPr/>
            <p:nvPr/>
          </p:nvPicPr>
          <p:blipFill>
            <a:blip r:embed="rId3" cstate="print"/>
            <a:stretch>
              <a:fillRect/>
            </a:stretch>
          </p:blipFill>
          <p:spPr>
            <a:xfrm>
              <a:off x="1109472" y="1459991"/>
              <a:ext cx="3291840" cy="4834128"/>
            </a:xfrm>
            <a:prstGeom prst="rect">
              <a:avLst/>
            </a:prstGeom>
          </p:spPr>
        </p:pic>
        <p:sp>
          <p:nvSpPr>
            <p:cNvPr id="7" name="object 5">
              <a:extLst>
                <a:ext uri="{FF2B5EF4-FFF2-40B4-BE49-F238E27FC236}">
                  <a16:creationId xmlns:a16="http://schemas.microsoft.com/office/drawing/2014/main" id="{2FCFF8BF-E1B2-AB68-EC21-0E9E64276969}"/>
                </a:ext>
              </a:extLst>
            </p:cNvPr>
            <p:cNvSpPr/>
            <p:nvPr/>
          </p:nvSpPr>
          <p:spPr>
            <a:xfrm>
              <a:off x="1084259" y="1436687"/>
              <a:ext cx="3161030" cy="4703445"/>
            </a:xfrm>
            <a:custGeom>
              <a:avLst/>
              <a:gdLst/>
              <a:ahLst/>
              <a:cxnLst/>
              <a:rect l="l" t="t" r="r" b="b"/>
              <a:pathLst>
                <a:path w="3161029" h="4703445">
                  <a:moveTo>
                    <a:pt x="3106437" y="0"/>
                  </a:moveTo>
                  <a:lnTo>
                    <a:pt x="54429" y="0"/>
                  </a:lnTo>
                  <a:lnTo>
                    <a:pt x="33243" y="4277"/>
                  </a:lnTo>
                  <a:lnTo>
                    <a:pt x="15942" y="15941"/>
                  </a:lnTo>
                  <a:lnTo>
                    <a:pt x="4277" y="33242"/>
                  </a:lnTo>
                  <a:lnTo>
                    <a:pt x="0" y="54428"/>
                  </a:lnTo>
                  <a:lnTo>
                    <a:pt x="0" y="4648424"/>
                  </a:lnTo>
                  <a:lnTo>
                    <a:pt x="4277" y="4669611"/>
                  </a:lnTo>
                  <a:lnTo>
                    <a:pt x="15942" y="4686912"/>
                  </a:lnTo>
                  <a:lnTo>
                    <a:pt x="33243" y="4698576"/>
                  </a:lnTo>
                  <a:lnTo>
                    <a:pt x="54429" y="4702854"/>
                  </a:lnTo>
                  <a:lnTo>
                    <a:pt x="3106437" y="4702854"/>
                  </a:lnTo>
                  <a:lnTo>
                    <a:pt x="3127623" y="4698576"/>
                  </a:lnTo>
                  <a:lnTo>
                    <a:pt x="3144924" y="4686912"/>
                  </a:lnTo>
                  <a:lnTo>
                    <a:pt x="3156589" y="4669611"/>
                  </a:lnTo>
                  <a:lnTo>
                    <a:pt x="3160867" y="4648424"/>
                  </a:lnTo>
                  <a:lnTo>
                    <a:pt x="3160867" y="54428"/>
                  </a:lnTo>
                  <a:lnTo>
                    <a:pt x="3156589" y="33242"/>
                  </a:lnTo>
                  <a:lnTo>
                    <a:pt x="3144924" y="15941"/>
                  </a:lnTo>
                  <a:lnTo>
                    <a:pt x="3127623" y="4277"/>
                  </a:lnTo>
                  <a:lnTo>
                    <a:pt x="3106437" y="0"/>
                  </a:lnTo>
                  <a:close/>
                </a:path>
              </a:pathLst>
            </a:custGeom>
            <a:solidFill>
              <a:srgbClr val="FFFFFF"/>
            </a:solidFill>
          </p:spPr>
          <p:txBody>
            <a:bodyPr wrap="square" lIns="0" tIns="0" rIns="0" bIns="0" rtlCol="0"/>
            <a:lstStyle/>
            <a:p>
              <a:pPr defTabSz="514350"/>
              <a:endParaRPr sz="1013" kern="0">
                <a:solidFill>
                  <a:sysClr val="windowText" lastClr="000000"/>
                </a:solidFill>
              </a:endParaRPr>
            </a:p>
          </p:txBody>
        </p:sp>
        <p:pic>
          <p:nvPicPr>
            <p:cNvPr id="8" name="object 6">
              <a:extLst>
                <a:ext uri="{FF2B5EF4-FFF2-40B4-BE49-F238E27FC236}">
                  <a16:creationId xmlns:a16="http://schemas.microsoft.com/office/drawing/2014/main" id="{61BF7C7C-F9E2-C6E0-5461-1189AC2029DD}"/>
                </a:ext>
              </a:extLst>
            </p:cNvPr>
            <p:cNvPicPr/>
            <p:nvPr/>
          </p:nvPicPr>
          <p:blipFill>
            <a:blip r:embed="rId4" cstate="print"/>
            <a:stretch>
              <a:fillRect/>
            </a:stretch>
          </p:blipFill>
          <p:spPr>
            <a:xfrm>
              <a:off x="1084259" y="1436687"/>
              <a:ext cx="3160867" cy="3799725"/>
            </a:xfrm>
            <a:prstGeom prst="rect">
              <a:avLst/>
            </a:prstGeom>
          </p:spPr>
        </p:pic>
      </p:grpSp>
      <p:grpSp>
        <p:nvGrpSpPr>
          <p:cNvPr id="9" name="object 7">
            <a:extLst>
              <a:ext uri="{FF2B5EF4-FFF2-40B4-BE49-F238E27FC236}">
                <a16:creationId xmlns:a16="http://schemas.microsoft.com/office/drawing/2014/main" id="{A7A344CF-25D7-02BE-5EAA-66234847E4C6}"/>
              </a:ext>
            </a:extLst>
          </p:cNvPr>
          <p:cNvGrpSpPr/>
          <p:nvPr/>
        </p:nvGrpSpPr>
        <p:grpSpPr>
          <a:xfrm>
            <a:off x="3675312" y="1339657"/>
            <a:ext cx="1826657" cy="2732485"/>
            <a:chOff x="4552685" y="1436687"/>
            <a:chExt cx="3247390" cy="4857750"/>
          </a:xfrm>
        </p:grpSpPr>
        <p:pic>
          <p:nvPicPr>
            <p:cNvPr id="10" name="object 8">
              <a:extLst>
                <a:ext uri="{FF2B5EF4-FFF2-40B4-BE49-F238E27FC236}">
                  <a16:creationId xmlns:a16="http://schemas.microsoft.com/office/drawing/2014/main" id="{D3879949-06D8-FA89-4032-237276B52EAB}"/>
                </a:ext>
              </a:extLst>
            </p:cNvPr>
            <p:cNvPicPr/>
            <p:nvPr/>
          </p:nvPicPr>
          <p:blipFill>
            <a:blip r:embed="rId5" cstate="print"/>
            <a:stretch>
              <a:fillRect/>
            </a:stretch>
          </p:blipFill>
          <p:spPr>
            <a:xfrm>
              <a:off x="4578095" y="1459991"/>
              <a:ext cx="3221736" cy="4834128"/>
            </a:xfrm>
            <a:prstGeom prst="rect">
              <a:avLst/>
            </a:prstGeom>
          </p:spPr>
        </p:pic>
        <p:pic>
          <p:nvPicPr>
            <p:cNvPr id="11" name="object 9">
              <a:extLst>
                <a:ext uri="{FF2B5EF4-FFF2-40B4-BE49-F238E27FC236}">
                  <a16:creationId xmlns:a16="http://schemas.microsoft.com/office/drawing/2014/main" id="{8E2A1877-8482-AE18-F7C7-35B6B8D419D3}"/>
                </a:ext>
              </a:extLst>
            </p:cNvPr>
            <p:cNvPicPr/>
            <p:nvPr/>
          </p:nvPicPr>
          <p:blipFill>
            <a:blip r:embed="rId6" cstate="print"/>
            <a:stretch>
              <a:fillRect/>
            </a:stretch>
          </p:blipFill>
          <p:spPr>
            <a:xfrm>
              <a:off x="4552685" y="1436687"/>
              <a:ext cx="3092287" cy="4702854"/>
            </a:xfrm>
            <a:prstGeom prst="rect">
              <a:avLst/>
            </a:prstGeom>
          </p:spPr>
        </p:pic>
      </p:grpSp>
      <p:grpSp>
        <p:nvGrpSpPr>
          <p:cNvPr id="12" name="object 10">
            <a:extLst>
              <a:ext uri="{FF2B5EF4-FFF2-40B4-BE49-F238E27FC236}">
                <a16:creationId xmlns:a16="http://schemas.microsoft.com/office/drawing/2014/main" id="{44C29EDB-BBEC-F286-7EF0-2F597B3053EF}"/>
              </a:ext>
            </a:extLst>
          </p:cNvPr>
          <p:cNvGrpSpPr/>
          <p:nvPr/>
        </p:nvGrpSpPr>
        <p:grpSpPr>
          <a:xfrm>
            <a:off x="5587724" y="1339657"/>
            <a:ext cx="1858446" cy="2732485"/>
            <a:chOff x="7952531" y="1436687"/>
            <a:chExt cx="3303904" cy="4857750"/>
          </a:xfrm>
        </p:grpSpPr>
        <p:pic>
          <p:nvPicPr>
            <p:cNvPr id="13" name="object 11">
              <a:extLst>
                <a:ext uri="{FF2B5EF4-FFF2-40B4-BE49-F238E27FC236}">
                  <a16:creationId xmlns:a16="http://schemas.microsoft.com/office/drawing/2014/main" id="{A3AA8632-D1E8-F23D-A7C1-664515916218}"/>
                </a:ext>
              </a:extLst>
            </p:cNvPr>
            <p:cNvPicPr/>
            <p:nvPr/>
          </p:nvPicPr>
          <p:blipFill>
            <a:blip r:embed="rId7" cstate="print"/>
            <a:stretch>
              <a:fillRect/>
            </a:stretch>
          </p:blipFill>
          <p:spPr>
            <a:xfrm>
              <a:off x="7976615" y="1459991"/>
              <a:ext cx="3279648" cy="4834128"/>
            </a:xfrm>
            <a:prstGeom prst="rect">
              <a:avLst/>
            </a:prstGeom>
          </p:spPr>
        </p:pic>
        <p:sp>
          <p:nvSpPr>
            <p:cNvPr id="14" name="object 12">
              <a:extLst>
                <a:ext uri="{FF2B5EF4-FFF2-40B4-BE49-F238E27FC236}">
                  <a16:creationId xmlns:a16="http://schemas.microsoft.com/office/drawing/2014/main" id="{EA27D0A4-65CF-6194-76FD-F78B689E71D7}"/>
                </a:ext>
              </a:extLst>
            </p:cNvPr>
            <p:cNvSpPr/>
            <p:nvPr/>
          </p:nvSpPr>
          <p:spPr>
            <a:xfrm>
              <a:off x="7952531" y="1436687"/>
              <a:ext cx="3150235" cy="4703445"/>
            </a:xfrm>
            <a:custGeom>
              <a:avLst/>
              <a:gdLst/>
              <a:ahLst/>
              <a:cxnLst/>
              <a:rect l="l" t="t" r="r" b="b"/>
              <a:pathLst>
                <a:path w="3150234" h="4703445">
                  <a:moveTo>
                    <a:pt x="3095882" y="0"/>
                  </a:moveTo>
                  <a:lnTo>
                    <a:pt x="54244" y="0"/>
                  </a:lnTo>
                  <a:lnTo>
                    <a:pt x="33130" y="4262"/>
                  </a:lnTo>
                  <a:lnTo>
                    <a:pt x="15887" y="15887"/>
                  </a:lnTo>
                  <a:lnTo>
                    <a:pt x="4262" y="33129"/>
                  </a:lnTo>
                  <a:lnTo>
                    <a:pt x="0" y="54244"/>
                  </a:lnTo>
                  <a:lnTo>
                    <a:pt x="0" y="4648609"/>
                  </a:lnTo>
                  <a:lnTo>
                    <a:pt x="4262" y="4669724"/>
                  </a:lnTo>
                  <a:lnTo>
                    <a:pt x="15887" y="4686966"/>
                  </a:lnTo>
                  <a:lnTo>
                    <a:pt x="33130" y="4698591"/>
                  </a:lnTo>
                  <a:lnTo>
                    <a:pt x="54244" y="4702854"/>
                  </a:lnTo>
                  <a:lnTo>
                    <a:pt x="3095882" y="4702854"/>
                  </a:lnTo>
                  <a:lnTo>
                    <a:pt x="3116997" y="4698591"/>
                  </a:lnTo>
                  <a:lnTo>
                    <a:pt x="3134240" y="4686966"/>
                  </a:lnTo>
                  <a:lnTo>
                    <a:pt x="3145865" y="4669724"/>
                  </a:lnTo>
                  <a:lnTo>
                    <a:pt x="3150128" y="4648609"/>
                  </a:lnTo>
                  <a:lnTo>
                    <a:pt x="3150128" y="54244"/>
                  </a:lnTo>
                  <a:lnTo>
                    <a:pt x="3145865" y="33129"/>
                  </a:lnTo>
                  <a:lnTo>
                    <a:pt x="3134240" y="15887"/>
                  </a:lnTo>
                  <a:lnTo>
                    <a:pt x="3116997" y="4262"/>
                  </a:lnTo>
                  <a:lnTo>
                    <a:pt x="3095882" y="0"/>
                  </a:lnTo>
                  <a:close/>
                </a:path>
              </a:pathLst>
            </a:custGeom>
            <a:solidFill>
              <a:srgbClr val="FFFFFF"/>
            </a:solidFill>
          </p:spPr>
          <p:txBody>
            <a:bodyPr wrap="square" lIns="0" tIns="0" rIns="0" bIns="0" rtlCol="0"/>
            <a:lstStyle/>
            <a:p>
              <a:pPr defTabSz="514350"/>
              <a:endParaRPr sz="1013" kern="0">
                <a:solidFill>
                  <a:sysClr val="windowText" lastClr="000000"/>
                </a:solidFill>
              </a:endParaRPr>
            </a:p>
          </p:txBody>
        </p:sp>
        <p:pic>
          <p:nvPicPr>
            <p:cNvPr id="15" name="object 13">
              <a:extLst>
                <a:ext uri="{FF2B5EF4-FFF2-40B4-BE49-F238E27FC236}">
                  <a16:creationId xmlns:a16="http://schemas.microsoft.com/office/drawing/2014/main" id="{A7CE8E4B-0088-2EAE-81A8-A0EF62385A4A}"/>
                </a:ext>
              </a:extLst>
            </p:cNvPr>
            <p:cNvPicPr/>
            <p:nvPr/>
          </p:nvPicPr>
          <p:blipFill>
            <a:blip r:embed="rId8" cstate="print"/>
            <a:stretch>
              <a:fillRect/>
            </a:stretch>
          </p:blipFill>
          <p:spPr>
            <a:xfrm>
              <a:off x="7952531" y="1436687"/>
              <a:ext cx="3149875" cy="4408867"/>
            </a:xfrm>
            <a:prstGeom prst="rect">
              <a:avLst/>
            </a:prstGeom>
          </p:spPr>
        </p:pic>
      </p:grpSp>
    </p:spTree>
    <p:extLst>
      <p:ext uri="{BB962C8B-B14F-4D97-AF65-F5344CB8AC3E}">
        <p14:creationId xmlns:p14="http://schemas.microsoft.com/office/powerpoint/2010/main" val="17979263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4A414B-B034-9ADD-F702-01DEC0F16596}"/>
              </a:ext>
            </a:extLst>
          </p:cNvPr>
          <p:cNvSpPr>
            <a:spLocks noGrp="1"/>
          </p:cNvSpPr>
          <p:nvPr>
            <p:ph type="title"/>
          </p:nvPr>
        </p:nvSpPr>
        <p:spPr/>
        <p:txBody>
          <a:bodyPr/>
          <a:lstStyle/>
          <a:p>
            <a:r>
              <a:rPr lang="en-US" dirty="0"/>
              <a:t>What’s the “best” answer?</a:t>
            </a:r>
          </a:p>
        </p:txBody>
      </p:sp>
      <p:sp>
        <p:nvSpPr>
          <p:cNvPr id="4" name="Slide Number Placeholder 3">
            <a:extLst>
              <a:ext uri="{FF2B5EF4-FFF2-40B4-BE49-F238E27FC236}">
                <a16:creationId xmlns:a16="http://schemas.microsoft.com/office/drawing/2014/main" id="{FC40425F-C69D-7163-0CF3-2D66BA069D89}"/>
              </a:ext>
            </a:extLst>
          </p:cNvPr>
          <p:cNvSpPr>
            <a:spLocks noGrp="1"/>
          </p:cNvSpPr>
          <p:nvPr>
            <p:ph type="sldNum" sz="quarter" idx="4"/>
          </p:nvPr>
        </p:nvSpPr>
        <p:spPr/>
        <p:txBody>
          <a:bodyPr/>
          <a:lstStyle/>
          <a:p>
            <a:fld id="{6DAB3F6F-6A30-410C-8DAB-3E7769D71CBC}" type="slidenum">
              <a:rPr lang="en-US" smtClean="0"/>
              <a:pPr/>
              <a:t>22</a:t>
            </a:fld>
            <a:endParaRPr lang="en-US" dirty="0"/>
          </a:p>
        </p:txBody>
      </p:sp>
      <p:grpSp>
        <p:nvGrpSpPr>
          <p:cNvPr id="5" name="object 3">
            <a:extLst>
              <a:ext uri="{FF2B5EF4-FFF2-40B4-BE49-F238E27FC236}">
                <a16:creationId xmlns:a16="http://schemas.microsoft.com/office/drawing/2014/main" id="{A1609BFE-C901-A474-A2CD-7BF31B5295E9}"/>
              </a:ext>
            </a:extLst>
          </p:cNvPr>
          <p:cNvGrpSpPr/>
          <p:nvPr/>
        </p:nvGrpSpPr>
        <p:grpSpPr>
          <a:xfrm>
            <a:off x="1724320" y="1339657"/>
            <a:ext cx="1865948" cy="2732485"/>
            <a:chOff x="1084259" y="1436687"/>
            <a:chExt cx="3317240" cy="4857750"/>
          </a:xfrm>
        </p:grpSpPr>
        <p:pic>
          <p:nvPicPr>
            <p:cNvPr id="6" name="object 4">
              <a:extLst>
                <a:ext uri="{FF2B5EF4-FFF2-40B4-BE49-F238E27FC236}">
                  <a16:creationId xmlns:a16="http://schemas.microsoft.com/office/drawing/2014/main" id="{BDCBAD42-4ACE-6198-5E3E-07A69FED06D6}"/>
                </a:ext>
              </a:extLst>
            </p:cNvPr>
            <p:cNvPicPr/>
            <p:nvPr/>
          </p:nvPicPr>
          <p:blipFill>
            <a:blip r:embed="rId3" cstate="print"/>
            <a:stretch>
              <a:fillRect/>
            </a:stretch>
          </p:blipFill>
          <p:spPr>
            <a:xfrm>
              <a:off x="1109472" y="1459991"/>
              <a:ext cx="3291840" cy="4834128"/>
            </a:xfrm>
            <a:prstGeom prst="rect">
              <a:avLst/>
            </a:prstGeom>
          </p:spPr>
        </p:pic>
        <p:sp>
          <p:nvSpPr>
            <p:cNvPr id="7" name="object 5">
              <a:extLst>
                <a:ext uri="{FF2B5EF4-FFF2-40B4-BE49-F238E27FC236}">
                  <a16:creationId xmlns:a16="http://schemas.microsoft.com/office/drawing/2014/main" id="{2FCFF8BF-E1B2-AB68-EC21-0E9E64276969}"/>
                </a:ext>
              </a:extLst>
            </p:cNvPr>
            <p:cNvSpPr/>
            <p:nvPr/>
          </p:nvSpPr>
          <p:spPr>
            <a:xfrm>
              <a:off x="1084259" y="1436687"/>
              <a:ext cx="3161030" cy="4703445"/>
            </a:xfrm>
            <a:custGeom>
              <a:avLst/>
              <a:gdLst/>
              <a:ahLst/>
              <a:cxnLst/>
              <a:rect l="l" t="t" r="r" b="b"/>
              <a:pathLst>
                <a:path w="3161029" h="4703445">
                  <a:moveTo>
                    <a:pt x="3106437" y="0"/>
                  </a:moveTo>
                  <a:lnTo>
                    <a:pt x="54429" y="0"/>
                  </a:lnTo>
                  <a:lnTo>
                    <a:pt x="33243" y="4277"/>
                  </a:lnTo>
                  <a:lnTo>
                    <a:pt x="15942" y="15941"/>
                  </a:lnTo>
                  <a:lnTo>
                    <a:pt x="4277" y="33242"/>
                  </a:lnTo>
                  <a:lnTo>
                    <a:pt x="0" y="54428"/>
                  </a:lnTo>
                  <a:lnTo>
                    <a:pt x="0" y="4648424"/>
                  </a:lnTo>
                  <a:lnTo>
                    <a:pt x="4277" y="4669611"/>
                  </a:lnTo>
                  <a:lnTo>
                    <a:pt x="15942" y="4686912"/>
                  </a:lnTo>
                  <a:lnTo>
                    <a:pt x="33243" y="4698576"/>
                  </a:lnTo>
                  <a:lnTo>
                    <a:pt x="54429" y="4702854"/>
                  </a:lnTo>
                  <a:lnTo>
                    <a:pt x="3106437" y="4702854"/>
                  </a:lnTo>
                  <a:lnTo>
                    <a:pt x="3127623" y="4698576"/>
                  </a:lnTo>
                  <a:lnTo>
                    <a:pt x="3144924" y="4686912"/>
                  </a:lnTo>
                  <a:lnTo>
                    <a:pt x="3156589" y="4669611"/>
                  </a:lnTo>
                  <a:lnTo>
                    <a:pt x="3160867" y="4648424"/>
                  </a:lnTo>
                  <a:lnTo>
                    <a:pt x="3160867" y="54428"/>
                  </a:lnTo>
                  <a:lnTo>
                    <a:pt x="3156589" y="33242"/>
                  </a:lnTo>
                  <a:lnTo>
                    <a:pt x="3144924" y="15941"/>
                  </a:lnTo>
                  <a:lnTo>
                    <a:pt x="3127623" y="4277"/>
                  </a:lnTo>
                  <a:lnTo>
                    <a:pt x="3106437" y="0"/>
                  </a:lnTo>
                  <a:close/>
                </a:path>
              </a:pathLst>
            </a:custGeom>
            <a:solidFill>
              <a:srgbClr val="FFFFFF"/>
            </a:solidFill>
          </p:spPr>
          <p:txBody>
            <a:bodyPr wrap="square" lIns="0" tIns="0" rIns="0" bIns="0" rtlCol="0"/>
            <a:lstStyle/>
            <a:p>
              <a:pPr defTabSz="514350"/>
              <a:endParaRPr sz="1013" kern="0">
                <a:solidFill>
                  <a:sysClr val="windowText" lastClr="000000"/>
                </a:solidFill>
              </a:endParaRPr>
            </a:p>
          </p:txBody>
        </p:sp>
        <p:pic>
          <p:nvPicPr>
            <p:cNvPr id="8" name="object 6">
              <a:extLst>
                <a:ext uri="{FF2B5EF4-FFF2-40B4-BE49-F238E27FC236}">
                  <a16:creationId xmlns:a16="http://schemas.microsoft.com/office/drawing/2014/main" id="{61BF7C7C-F9E2-C6E0-5461-1189AC2029DD}"/>
                </a:ext>
              </a:extLst>
            </p:cNvPr>
            <p:cNvPicPr/>
            <p:nvPr/>
          </p:nvPicPr>
          <p:blipFill>
            <a:blip r:embed="rId4" cstate="print"/>
            <a:stretch>
              <a:fillRect/>
            </a:stretch>
          </p:blipFill>
          <p:spPr>
            <a:xfrm>
              <a:off x="1084259" y="1436687"/>
              <a:ext cx="3160867" cy="3799725"/>
            </a:xfrm>
            <a:prstGeom prst="rect">
              <a:avLst/>
            </a:prstGeom>
          </p:spPr>
        </p:pic>
      </p:grpSp>
      <p:grpSp>
        <p:nvGrpSpPr>
          <p:cNvPr id="9" name="object 7">
            <a:extLst>
              <a:ext uri="{FF2B5EF4-FFF2-40B4-BE49-F238E27FC236}">
                <a16:creationId xmlns:a16="http://schemas.microsoft.com/office/drawing/2014/main" id="{A7A344CF-25D7-02BE-5EAA-66234847E4C6}"/>
              </a:ext>
            </a:extLst>
          </p:cNvPr>
          <p:cNvGrpSpPr/>
          <p:nvPr/>
        </p:nvGrpSpPr>
        <p:grpSpPr>
          <a:xfrm>
            <a:off x="3675312" y="1339657"/>
            <a:ext cx="1826657" cy="2732485"/>
            <a:chOff x="4552685" y="1436687"/>
            <a:chExt cx="3247390" cy="4857750"/>
          </a:xfrm>
        </p:grpSpPr>
        <p:pic>
          <p:nvPicPr>
            <p:cNvPr id="10" name="object 8">
              <a:extLst>
                <a:ext uri="{FF2B5EF4-FFF2-40B4-BE49-F238E27FC236}">
                  <a16:creationId xmlns:a16="http://schemas.microsoft.com/office/drawing/2014/main" id="{D3879949-06D8-FA89-4032-237276B52EAB}"/>
                </a:ext>
              </a:extLst>
            </p:cNvPr>
            <p:cNvPicPr/>
            <p:nvPr/>
          </p:nvPicPr>
          <p:blipFill>
            <a:blip r:embed="rId5" cstate="print"/>
            <a:stretch>
              <a:fillRect/>
            </a:stretch>
          </p:blipFill>
          <p:spPr>
            <a:xfrm>
              <a:off x="4578095" y="1459991"/>
              <a:ext cx="3221736" cy="4834128"/>
            </a:xfrm>
            <a:prstGeom prst="rect">
              <a:avLst/>
            </a:prstGeom>
          </p:spPr>
        </p:pic>
        <p:pic>
          <p:nvPicPr>
            <p:cNvPr id="11" name="object 9">
              <a:extLst>
                <a:ext uri="{FF2B5EF4-FFF2-40B4-BE49-F238E27FC236}">
                  <a16:creationId xmlns:a16="http://schemas.microsoft.com/office/drawing/2014/main" id="{8E2A1877-8482-AE18-F7C7-35B6B8D419D3}"/>
                </a:ext>
              </a:extLst>
            </p:cNvPr>
            <p:cNvPicPr/>
            <p:nvPr/>
          </p:nvPicPr>
          <p:blipFill>
            <a:blip r:embed="rId6" cstate="print"/>
            <a:stretch>
              <a:fillRect/>
            </a:stretch>
          </p:blipFill>
          <p:spPr>
            <a:xfrm>
              <a:off x="4552685" y="1436687"/>
              <a:ext cx="3092287" cy="4702854"/>
            </a:xfrm>
            <a:prstGeom prst="rect">
              <a:avLst/>
            </a:prstGeom>
          </p:spPr>
        </p:pic>
      </p:grpSp>
      <p:grpSp>
        <p:nvGrpSpPr>
          <p:cNvPr id="12" name="object 10">
            <a:extLst>
              <a:ext uri="{FF2B5EF4-FFF2-40B4-BE49-F238E27FC236}">
                <a16:creationId xmlns:a16="http://schemas.microsoft.com/office/drawing/2014/main" id="{44C29EDB-BBEC-F286-7EF0-2F597B3053EF}"/>
              </a:ext>
            </a:extLst>
          </p:cNvPr>
          <p:cNvGrpSpPr/>
          <p:nvPr/>
        </p:nvGrpSpPr>
        <p:grpSpPr>
          <a:xfrm>
            <a:off x="5587724" y="1339657"/>
            <a:ext cx="1858446" cy="2732485"/>
            <a:chOff x="7952531" y="1436687"/>
            <a:chExt cx="3303904" cy="4857750"/>
          </a:xfrm>
        </p:grpSpPr>
        <p:pic>
          <p:nvPicPr>
            <p:cNvPr id="13" name="object 11">
              <a:extLst>
                <a:ext uri="{FF2B5EF4-FFF2-40B4-BE49-F238E27FC236}">
                  <a16:creationId xmlns:a16="http://schemas.microsoft.com/office/drawing/2014/main" id="{A3AA8632-D1E8-F23D-A7C1-664515916218}"/>
                </a:ext>
              </a:extLst>
            </p:cNvPr>
            <p:cNvPicPr/>
            <p:nvPr/>
          </p:nvPicPr>
          <p:blipFill>
            <a:blip r:embed="rId7" cstate="print"/>
            <a:stretch>
              <a:fillRect/>
            </a:stretch>
          </p:blipFill>
          <p:spPr>
            <a:xfrm>
              <a:off x="7976615" y="1459991"/>
              <a:ext cx="3279648" cy="4834128"/>
            </a:xfrm>
            <a:prstGeom prst="rect">
              <a:avLst/>
            </a:prstGeom>
          </p:spPr>
        </p:pic>
        <p:sp>
          <p:nvSpPr>
            <p:cNvPr id="14" name="object 12">
              <a:extLst>
                <a:ext uri="{FF2B5EF4-FFF2-40B4-BE49-F238E27FC236}">
                  <a16:creationId xmlns:a16="http://schemas.microsoft.com/office/drawing/2014/main" id="{EA27D0A4-65CF-6194-76FD-F78B689E71D7}"/>
                </a:ext>
              </a:extLst>
            </p:cNvPr>
            <p:cNvSpPr/>
            <p:nvPr/>
          </p:nvSpPr>
          <p:spPr>
            <a:xfrm>
              <a:off x="7952531" y="1436687"/>
              <a:ext cx="3150235" cy="4703445"/>
            </a:xfrm>
            <a:custGeom>
              <a:avLst/>
              <a:gdLst/>
              <a:ahLst/>
              <a:cxnLst/>
              <a:rect l="l" t="t" r="r" b="b"/>
              <a:pathLst>
                <a:path w="3150234" h="4703445">
                  <a:moveTo>
                    <a:pt x="3095882" y="0"/>
                  </a:moveTo>
                  <a:lnTo>
                    <a:pt x="54244" y="0"/>
                  </a:lnTo>
                  <a:lnTo>
                    <a:pt x="33130" y="4262"/>
                  </a:lnTo>
                  <a:lnTo>
                    <a:pt x="15887" y="15887"/>
                  </a:lnTo>
                  <a:lnTo>
                    <a:pt x="4262" y="33129"/>
                  </a:lnTo>
                  <a:lnTo>
                    <a:pt x="0" y="54244"/>
                  </a:lnTo>
                  <a:lnTo>
                    <a:pt x="0" y="4648609"/>
                  </a:lnTo>
                  <a:lnTo>
                    <a:pt x="4262" y="4669724"/>
                  </a:lnTo>
                  <a:lnTo>
                    <a:pt x="15887" y="4686966"/>
                  </a:lnTo>
                  <a:lnTo>
                    <a:pt x="33130" y="4698591"/>
                  </a:lnTo>
                  <a:lnTo>
                    <a:pt x="54244" y="4702854"/>
                  </a:lnTo>
                  <a:lnTo>
                    <a:pt x="3095882" y="4702854"/>
                  </a:lnTo>
                  <a:lnTo>
                    <a:pt x="3116997" y="4698591"/>
                  </a:lnTo>
                  <a:lnTo>
                    <a:pt x="3134240" y="4686966"/>
                  </a:lnTo>
                  <a:lnTo>
                    <a:pt x="3145865" y="4669724"/>
                  </a:lnTo>
                  <a:lnTo>
                    <a:pt x="3150128" y="4648609"/>
                  </a:lnTo>
                  <a:lnTo>
                    <a:pt x="3150128" y="54244"/>
                  </a:lnTo>
                  <a:lnTo>
                    <a:pt x="3145865" y="33129"/>
                  </a:lnTo>
                  <a:lnTo>
                    <a:pt x="3134240" y="15887"/>
                  </a:lnTo>
                  <a:lnTo>
                    <a:pt x="3116997" y="4262"/>
                  </a:lnTo>
                  <a:lnTo>
                    <a:pt x="3095882" y="0"/>
                  </a:lnTo>
                  <a:close/>
                </a:path>
              </a:pathLst>
            </a:custGeom>
            <a:solidFill>
              <a:srgbClr val="FFFFFF"/>
            </a:solidFill>
          </p:spPr>
          <p:txBody>
            <a:bodyPr wrap="square" lIns="0" tIns="0" rIns="0" bIns="0" rtlCol="0"/>
            <a:lstStyle/>
            <a:p>
              <a:pPr defTabSz="514350"/>
              <a:endParaRPr sz="1013" kern="0">
                <a:solidFill>
                  <a:sysClr val="windowText" lastClr="000000"/>
                </a:solidFill>
              </a:endParaRPr>
            </a:p>
          </p:txBody>
        </p:sp>
        <p:pic>
          <p:nvPicPr>
            <p:cNvPr id="15" name="object 13">
              <a:extLst>
                <a:ext uri="{FF2B5EF4-FFF2-40B4-BE49-F238E27FC236}">
                  <a16:creationId xmlns:a16="http://schemas.microsoft.com/office/drawing/2014/main" id="{A7CE8E4B-0088-2EAE-81A8-A0EF62385A4A}"/>
                </a:ext>
              </a:extLst>
            </p:cNvPr>
            <p:cNvPicPr/>
            <p:nvPr/>
          </p:nvPicPr>
          <p:blipFill>
            <a:blip r:embed="rId8" cstate="print"/>
            <a:stretch>
              <a:fillRect/>
            </a:stretch>
          </p:blipFill>
          <p:spPr>
            <a:xfrm>
              <a:off x="7952531" y="1436687"/>
              <a:ext cx="3149875" cy="4408867"/>
            </a:xfrm>
            <a:prstGeom prst="rect">
              <a:avLst/>
            </a:prstGeom>
          </p:spPr>
        </p:pic>
      </p:grpSp>
      <p:grpSp>
        <p:nvGrpSpPr>
          <p:cNvPr id="26" name="Group 25">
            <a:extLst>
              <a:ext uri="{FF2B5EF4-FFF2-40B4-BE49-F238E27FC236}">
                <a16:creationId xmlns:a16="http://schemas.microsoft.com/office/drawing/2014/main" id="{C7FA117B-C611-542B-1BC0-9675B3855A86}"/>
              </a:ext>
            </a:extLst>
          </p:cNvPr>
          <p:cNvGrpSpPr/>
          <p:nvPr/>
        </p:nvGrpSpPr>
        <p:grpSpPr>
          <a:xfrm rot="1847799">
            <a:off x="2903869" y="1352764"/>
            <a:ext cx="547688" cy="547688"/>
            <a:chOff x="87226" y="1574800"/>
            <a:chExt cx="730250" cy="730250"/>
          </a:xfrm>
        </p:grpSpPr>
        <p:pic>
          <p:nvPicPr>
            <p:cNvPr id="18" name="Graphic 17" descr="Trophy with solid fill">
              <a:extLst>
                <a:ext uri="{FF2B5EF4-FFF2-40B4-BE49-F238E27FC236}">
                  <a16:creationId xmlns:a16="http://schemas.microsoft.com/office/drawing/2014/main" id="{2BCF5BF5-7A5A-275F-756C-B613702987C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7226" y="1574800"/>
              <a:ext cx="730250" cy="730250"/>
            </a:xfrm>
            <a:prstGeom prst="rect">
              <a:avLst/>
            </a:prstGeom>
          </p:spPr>
        </p:pic>
        <p:sp>
          <p:nvSpPr>
            <p:cNvPr id="19" name="TextBox 18">
              <a:extLst>
                <a:ext uri="{FF2B5EF4-FFF2-40B4-BE49-F238E27FC236}">
                  <a16:creationId xmlns:a16="http://schemas.microsoft.com/office/drawing/2014/main" id="{D52818CA-80A7-6D84-0423-5AE5F7A69FFD}"/>
                </a:ext>
              </a:extLst>
            </p:cNvPr>
            <p:cNvSpPr txBox="1"/>
            <p:nvPr/>
          </p:nvSpPr>
          <p:spPr>
            <a:xfrm>
              <a:off x="306530" y="1662670"/>
              <a:ext cx="316754" cy="292388"/>
            </a:xfrm>
            <a:prstGeom prst="rect">
              <a:avLst/>
            </a:prstGeom>
            <a:noFill/>
          </p:spPr>
          <p:txBody>
            <a:bodyPr wrap="none" rtlCol="0">
              <a:spAutoFit/>
            </a:bodyPr>
            <a:lstStyle/>
            <a:p>
              <a:r>
                <a:rPr lang="en-US" sz="825" dirty="0"/>
                <a:t>3</a:t>
              </a:r>
            </a:p>
          </p:txBody>
        </p:sp>
      </p:grpSp>
      <p:grpSp>
        <p:nvGrpSpPr>
          <p:cNvPr id="27" name="Group 26">
            <a:extLst>
              <a:ext uri="{FF2B5EF4-FFF2-40B4-BE49-F238E27FC236}">
                <a16:creationId xmlns:a16="http://schemas.microsoft.com/office/drawing/2014/main" id="{6AD9DF49-A243-2D81-FD06-996D898567E7}"/>
              </a:ext>
            </a:extLst>
          </p:cNvPr>
          <p:cNvGrpSpPr/>
          <p:nvPr/>
        </p:nvGrpSpPr>
        <p:grpSpPr>
          <a:xfrm rot="1847799">
            <a:off x="4732697" y="1352764"/>
            <a:ext cx="547688" cy="547688"/>
            <a:chOff x="87226" y="1574800"/>
            <a:chExt cx="730250" cy="730250"/>
          </a:xfrm>
        </p:grpSpPr>
        <p:pic>
          <p:nvPicPr>
            <p:cNvPr id="28" name="Graphic 27" descr="Trophy with solid fill">
              <a:extLst>
                <a:ext uri="{FF2B5EF4-FFF2-40B4-BE49-F238E27FC236}">
                  <a16:creationId xmlns:a16="http://schemas.microsoft.com/office/drawing/2014/main" id="{52D626F4-C0BC-3D5F-4069-FEBCCCB960E2}"/>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7226" y="1574800"/>
              <a:ext cx="730250" cy="730250"/>
            </a:xfrm>
            <a:prstGeom prst="rect">
              <a:avLst/>
            </a:prstGeom>
          </p:spPr>
        </p:pic>
        <p:sp>
          <p:nvSpPr>
            <p:cNvPr id="29" name="TextBox 28">
              <a:extLst>
                <a:ext uri="{FF2B5EF4-FFF2-40B4-BE49-F238E27FC236}">
                  <a16:creationId xmlns:a16="http://schemas.microsoft.com/office/drawing/2014/main" id="{B3AAF116-0F82-1827-43A3-C01D4394F9A3}"/>
                </a:ext>
              </a:extLst>
            </p:cNvPr>
            <p:cNvSpPr txBox="1"/>
            <p:nvPr/>
          </p:nvSpPr>
          <p:spPr>
            <a:xfrm>
              <a:off x="306530" y="1662670"/>
              <a:ext cx="316754" cy="292388"/>
            </a:xfrm>
            <a:prstGeom prst="rect">
              <a:avLst/>
            </a:prstGeom>
            <a:noFill/>
          </p:spPr>
          <p:txBody>
            <a:bodyPr wrap="none" rtlCol="0">
              <a:spAutoFit/>
            </a:bodyPr>
            <a:lstStyle/>
            <a:p>
              <a:r>
                <a:rPr lang="en-US" sz="825" dirty="0"/>
                <a:t>2</a:t>
              </a:r>
            </a:p>
          </p:txBody>
        </p:sp>
      </p:grpSp>
      <p:grpSp>
        <p:nvGrpSpPr>
          <p:cNvPr id="30" name="Group 29">
            <a:extLst>
              <a:ext uri="{FF2B5EF4-FFF2-40B4-BE49-F238E27FC236}">
                <a16:creationId xmlns:a16="http://schemas.microsoft.com/office/drawing/2014/main" id="{78100407-51C5-EB6E-DF4C-38782EC3A60E}"/>
              </a:ext>
            </a:extLst>
          </p:cNvPr>
          <p:cNvGrpSpPr/>
          <p:nvPr/>
        </p:nvGrpSpPr>
        <p:grpSpPr>
          <a:xfrm rot="1847799">
            <a:off x="6753624" y="1394718"/>
            <a:ext cx="547688" cy="547688"/>
            <a:chOff x="87226" y="1574800"/>
            <a:chExt cx="730250" cy="730250"/>
          </a:xfrm>
        </p:grpSpPr>
        <p:pic>
          <p:nvPicPr>
            <p:cNvPr id="31" name="Graphic 30" descr="Trophy with solid fill">
              <a:extLst>
                <a:ext uri="{FF2B5EF4-FFF2-40B4-BE49-F238E27FC236}">
                  <a16:creationId xmlns:a16="http://schemas.microsoft.com/office/drawing/2014/main" id="{91E95BEC-6DA1-67B2-5596-F1AE9D7F2FDF}"/>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87226" y="1574800"/>
              <a:ext cx="730250" cy="730250"/>
            </a:xfrm>
            <a:prstGeom prst="rect">
              <a:avLst/>
            </a:prstGeom>
          </p:spPr>
        </p:pic>
        <p:sp>
          <p:nvSpPr>
            <p:cNvPr id="32" name="TextBox 31">
              <a:extLst>
                <a:ext uri="{FF2B5EF4-FFF2-40B4-BE49-F238E27FC236}">
                  <a16:creationId xmlns:a16="http://schemas.microsoft.com/office/drawing/2014/main" id="{79C71B8F-9043-CE43-E5E3-E8AD3D3CB02A}"/>
                </a:ext>
              </a:extLst>
            </p:cNvPr>
            <p:cNvSpPr txBox="1"/>
            <p:nvPr/>
          </p:nvSpPr>
          <p:spPr>
            <a:xfrm>
              <a:off x="306530" y="1662670"/>
              <a:ext cx="316754" cy="292388"/>
            </a:xfrm>
            <a:prstGeom prst="rect">
              <a:avLst/>
            </a:prstGeom>
            <a:noFill/>
          </p:spPr>
          <p:txBody>
            <a:bodyPr wrap="none" rtlCol="0">
              <a:spAutoFit/>
            </a:bodyPr>
            <a:lstStyle/>
            <a:p>
              <a:r>
                <a:rPr lang="en-US" sz="825" dirty="0"/>
                <a:t>1</a:t>
              </a:r>
            </a:p>
          </p:txBody>
        </p:sp>
      </p:grpSp>
    </p:spTree>
    <p:extLst>
      <p:ext uri="{BB962C8B-B14F-4D97-AF65-F5344CB8AC3E}">
        <p14:creationId xmlns:p14="http://schemas.microsoft.com/office/powerpoint/2010/main" val="10028581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1B5406-006E-76AE-0BCA-24D9303AD6A8}"/>
              </a:ext>
            </a:extLst>
          </p:cNvPr>
          <p:cNvSpPr>
            <a:spLocks noGrp="1"/>
          </p:cNvSpPr>
          <p:nvPr>
            <p:ph type="title"/>
          </p:nvPr>
        </p:nvSpPr>
        <p:spPr/>
        <p:txBody>
          <a:bodyPr/>
          <a:lstStyle/>
          <a:p>
            <a:r>
              <a:rPr lang="en-US" dirty="0"/>
              <a:t>ChatGPT Training Pipeline</a:t>
            </a:r>
          </a:p>
        </p:txBody>
      </p:sp>
      <p:sp>
        <p:nvSpPr>
          <p:cNvPr id="4" name="Slide Number Placeholder 3">
            <a:extLst>
              <a:ext uri="{FF2B5EF4-FFF2-40B4-BE49-F238E27FC236}">
                <a16:creationId xmlns:a16="http://schemas.microsoft.com/office/drawing/2014/main" id="{41DD4137-059C-89D5-4519-95445092089D}"/>
              </a:ext>
            </a:extLst>
          </p:cNvPr>
          <p:cNvSpPr>
            <a:spLocks noGrp="1"/>
          </p:cNvSpPr>
          <p:nvPr>
            <p:ph type="sldNum" sz="quarter" idx="4"/>
          </p:nvPr>
        </p:nvSpPr>
        <p:spPr/>
        <p:txBody>
          <a:bodyPr/>
          <a:lstStyle/>
          <a:p>
            <a:fld id="{F8E24598-D429-A34B-B4A6-5808099B37D3}" type="slidenum">
              <a:rPr lang="en-US" smtClean="0"/>
              <a:pPr/>
              <a:t>23</a:t>
            </a:fld>
            <a:endParaRPr lang="en-US" dirty="0"/>
          </a:p>
        </p:txBody>
      </p:sp>
      <p:grpSp>
        <p:nvGrpSpPr>
          <p:cNvPr id="5" name="object 3">
            <a:extLst>
              <a:ext uri="{FF2B5EF4-FFF2-40B4-BE49-F238E27FC236}">
                <a16:creationId xmlns:a16="http://schemas.microsoft.com/office/drawing/2014/main" id="{076D7952-7E43-312D-CA35-EB9B2F6B63D3}"/>
              </a:ext>
            </a:extLst>
          </p:cNvPr>
          <p:cNvGrpSpPr/>
          <p:nvPr/>
        </p:nvGrpSpPr>
        <p:grpSpPr>
          <a:xfrm>
            <a:off x="2056024" y="1927676"/>
            <a:ext cx="5472413" cy="1590227"/>
            <a:chOff x="1530096" y="1594103"/>
            <a:chExt cx="10201654" cy="2758441"/>
          </a:xfrm>
        </p:grpSpPr>
        <p:pic>
          <p:nvPicPr>
            <p:cNvPr id="13" name="object 11">
              <a:extLst>
                <a:ext uri="{FF2B5EF4-FFF2-40B4-BE49-F238E27FC236}">
                  <a16:creationId xmlns:a16="http://schemas.microsoft.com/office/drawing/2014/main" id="{C67E1085-7CA4-EFBB-9F31-24D053BBD80E}"/>
                </a:ext>
              </a:extLst>
            </p:cNvPr>
            <p:cNvPicPr/>
            <p:nvPr/>
          </p:nvPicPr>
          <p:blipFill>
            <a:blip r:embed="rId3" cstate="print">
              <a:duotone>
                <a:prstClr val="black"/>
                <a:srgbClr val="52566D">
                  <a:tint val="45000"/>
                  <a:satMod val="400000"/>
                </a:srgbClr>
              </a:duotone>
            </a:blip>
            <a:stretch>
              <a:fillRect/>
            </a:stretch>
          </p:blipFill>
          <p:spPr>
            <a:xfrm>
              <a:off x="1530096" y="3273552"/>
              <a:ext cx="2581655" cy="1078992"/>
            </a:xfrm>
            <a:prstGeom prst="rect">
              <a:avLst/>
            </a:prstGeom>
          </p:spPr>
        </p:pic>
        <p:pic>
          <p:nvPicPr>
            <p:cNvPr id="14" name="object 12">
              <a:extLst>
                <a:ext uri="{FF2B5EF4-FFF2-40B4-BE49-F238E27FC236}">
                  <a16:creationId xmlns:a16="http://schemas.microsoft.com/office/drawing/2014/main" id="{D384697B-049F-1E1E-89A7-C62423C82F0B}"/>
                </a:ext>
              </a:extLst>
            </p:cNvPr>
            <p:cNvPicPr/>
            <p:nvPr/>
          </p:nvPicPr>
          <p:blipFill>
            <a:blip r:embed="rId4" cstate="print">
              <a:duotone>
                <a:prstClr val="black"/>
                <a:srgbClr val="52566D">
                  <a:tint val="45000"/>
                  <a:satMod val="400000"/>
                </a:srgbClr>
              </a:duotone>
            </a:blip>
            <a:stretch>
              <a:fillRect/>
            </a:stretch>
          </p:blipFill>
          <p:spPr>
            <a:xfrm>
              <a:off x="4084319" y="3279647"/>
              <a:ext cx="2581655" cy="1057656"/>
            </a:xfrm>
            <a:prstGeom prst="rect">
              <a:avLst/>
            </a:prstGeom>
          </p:spPr>
        </p:pic>
        <p:pic>
          <p:nvPicPr>
            <p:cNvPr id="15" name="object 13">
              <a:extLst>
                <a:ext uri="{FF2B5EF4-FFF2-40B4-BE49-F238E27FC236}">
                  <a16:creationId xmlns:a16="http://schemas.microsoft.com/office/drawing/2014/main" id="{0C04EB09-8CD9-2EA0-D523-A7DFE044FA21}"/>
                </a:ext>
              </a:extLst>
            </p:cNvPr>
            <p:cNvPicPr/>
            <p:nvPr/>
          </p:nvPicPr>
          <p:blipFill>
            <a:blip r:embed="rId5" cstate="print">
              <a:duotone>
                <a:prstClr val="black"/>
                <a:srgbClr val="52566D">
                  <a:tint val="45000"/>
                  <a:satMod val="400000"/>
                </a:srgbClr>
              </a:duotone>
            </a:blip>
            <a:stretch>
              <a:fillRect/>
            </a:stretch>
          </p:blipFill>
          <p:spPr>
            <a:xfrm>
              <a:off x="6611111" y="3279647"/>
              <a:ext cx="2581655" cy="1033271"/>
            </a:xfrm>
            <a:prstGeom prst="rect">
              <a:avLst/>
            </a:prstGeom>
          </p:spPr>
        </p:pic>
        <p:pic>
          <p:nvPicPr>
            <p:cNvPr id="16" name="object 14">
              <a:extLst>
                <a:ext uri="{FF2B5EF4-FFF2-40B4-BE49-F238E27FC236}">
                  <a16:creationId xmlns:a16="http://schemas.microsoft.com/office/drawing/2014/main" id="{9C16E88E-DDAE-473F-A182-EF7E11BD8B65}"/>
                </a:ext>
              </a:extLst>
            </p:cNvPr>
            <p:cNvPicPr/>
            <p:nvPr/>
          </p:nvPicPr>
          <p:blipFill>
            <a:blip r:embed="rId6" cstate="print">
              <a:duotone>
                <a:prstClr val="black"/>
                <a:srgbClr val="52566D">
                  <a:tint val="45000"/>
                  <a:satMod val="400000"/>
                </a:srgbClr>
              </a:duotone>
            </a:blip>
            <a:stretch>
              <a:fillRect/>
            </a:stretch>
          </p:blipFill>
          <p:spPr>
            <a:xfrm>
              <a:off x="9153143" y="3279647"/>
              <a:ext cx="2578607" cy="1018032"/>
            </a:xfrm>
            <a:prstGeom prst="rect">
              <a:avLst/>
            </a:prstGeom>
          </p:spPr>
        </p:pic>
        <p:pic>
          <p:nvPicPr>
            <p:cNvPr id="17" name="object 15">
              <a:extLst>
                <a:ext uri="{FF2B5EF4-FFF2-40B4-BE49-F238E27FC236}">
                  <a16:creationId xmlns:a16="http://schemas.microsoft.com/office/drawing/2014/main" id="{5D1C3A1B-6A9B-D8C6-110A-AC018736D6DA}"/>
                </a:ext>
              </a:extLst>
            </p:cNvPr>
            <p:cNvPicPr/>
            <p:nvPr/>
          </p:nvPicPr>
          <p:blipFill>
            <a:blip r:embed="rId7" cstate="print">
              <a:duotone>
                <a:prstClr val="black"/>
                <a:srgbClr val="52566D">
                  <a:tint val="45000"/>
                  <a:satMod val="400000"/>
                </a:srgbClr>
              </a:duotone>
            </a:blip>
            <a:stretch>
              <a:fillRect/>
            </a:stretch>
          </p:blipFill>
          <p:spPr>
            <a:xfrm>
              <a:off x="1530096" y="1594103"/>
              <a:ext cx="5135880" cy="1405128"/>
            </a:xfrm>
            <a:prstGeom prst="rect">
              <a:avLst/>
            </a:prstGeom>
          </p:spPr>
        </p:pic>
        <p:pic>
          <p:nvPicPr>
            <p:cNvPr id="18" name="object 16">
              <a:extLst>
                <a:ext uri="{FF2B5EF4-FFF2-40B4-BE49-F238E27FC236}">
                  <a16:creationId xmlns:a16="http://schemas.microsoft.com/office/drawing/2014/main" id="{5A6923D9-16F3-EA2D-0372-E1B9C2A9BDFC}"/>
                </a:ext>
              </a:extLst>
            </p:cNvPr>
            <p:cNvPicPr/>
            <p:nvPr/>
          </p:nvPicPr>
          <p:blipFill>
            <a:blip r:embed="rId8" cstate="print">
              <a:duotone>
                <a:prstClr val="black"/>
                <a:srgbClr val="52566D">
                  <a:tint val="45000"/>
                  <a:satMod val="400000"/>
                </a:srgbClr>
              </a:duotone>
            </a:blip>
            <a:stretch>
              <a:fillRect/>
            </a:stretch>
          </p:blipFill>
          <p:spPr>
            <a:xfrm>
              <a:off x="6611111" y="1594103"/>
              <a:ext cx="2581655" cy="1405127"/>
            </a:xfrm>
            <a:prstGeom prst="rect">
              <a:avLst/>
            </a:prstGeom>
          </p:spPr>
        </p:pic>
        <p:pic>
          <p:nvPicPr>
            <p:cNvPr id="19" name="object 17">
              <a:extLst>
                <a:ext uri="{FF2B5EF4-FFF2-40B4-BE49-F238E27FC236}">
                  <a16:creationId xmlns:a16="http://schemas.microsoft.com/office/drawing/2014/main" id="{DFC3E2DF-28A2-03FD-585D-DA03EA9C8274}"/>
                </a:ext>
              </a:extLst>
            </p:cNvPr>
            <p:cNvPicPr/>
            <p:nvPr/>
          </p:nvPicPr>
          <p:blipFill>
            <a:blip r:embed="rId9" cstate="print">
              <a:duotone>
                <a:prstClr val="black"/>
                <a:srgbClr val="52566D">
                  <a:tint val="45000"/>
                  <a:satMod val="400000"/>
                </a:srgbClr>
              </a:duotone>
            </a:blip>
            <a:stretch>
              <a:fillRect/>
            </a:stretch>
          </p:blipFill>
          <p:spPr>
            <a:xfrm>
              <a:off x="9150096" y="1594103"/>
              <a:ext cx="2578607" cy="1405127"/>
            </a:xfrm>
            <a:prstGeom prst="rect">
              <a:avLst/>
            </a:prstGeom>
          </p:spPr>
        </p:pic>
      </p:grpSp>
      <p:sp>
        <p:nvSpPr>
          <p:cNvPr id="20" name="object 18">
            <a:extLst>
              <a:ext uri="{FF2B5EF4-FFF2-40B4-BE49-F238E27FC236}">
                <a16:creationId xmlns:a16="http://schemas.microsoft.com/office/drawing/2014/main" id="{38D582A2-F7AA-B306-FBD0-9D438CBCAAAE}"/>
              </a:ext>
            </a:extLst>
          </p:cNvPr>
          <p:cNvSpPr txBox="1"/>
          <p:nvPr/>
        </p:nvSpPr>
        <p:spPr>
          <a:xfrm>
            <a:off x="2396531" y="1741684"/>
            <a:ext cx="3619739" cy="134172"/>
          </a:xfrm>
          <a:prstGeom prst="rect">
            <a:avLst/>
          </a:prstGeom>
        </p:spPr>
        <p:txBody>
          <a:bodyPr vert="horz" wrap="square" lIns="0" tIns="7144" rIns="0" bIns="0" rtlCol="0">
            <a:spAutoFit/>
          </a:bodyPr>
          <a:lstStyle/>
          <a:p>
            <a:pPr marL="7144" defTabSz="514350">
              <a:spcBef>
                <a:spcPts val="56"/>
              </a:spcBef>
              <a:tabLst>
                <a:tab pos="1145144" algn="l"/>
                <a:tab pos="2689622" algn="l"/>
              </a:tabLst>
            </a:pPr>
            <a:r>
              <a:rPr sz="825" b="1" kern="0" spc="-6" dirty="0">
                <a:solidFill>
                  <a:schemeClr val="accent1"/>
                </a:solidFill>
                <a:latin typeface="Segoe UI Semibold"/>
                <a:cs typeface="Segoe UI Semibold"/>
              </a:rPr>
              <a:t>Pretraining</a:t>
            </a:r>
            <a:r>
              <a:rPr lang="en-US" sz="825" b="1" kern="0" spc="-6" dirty="0">
                <a:solidFill>
                  <a:schemeClr val="accent1"/>
                </a:solidFill>
                <a:latin typeface="Segoe UI Semibold"/>
                <a:cs typeface="Segoe UI Semibold"/>
              </a:rPr>
              <a:t>               	</a:t>
            </a:r>
            <a:r>
              <a:rPr sz="825" b="1" kern="0" spc="-26" dirty="0">
                <a:solidFill>
                  <a:schemeClr val="accent1"/>
                </a:solidFill>
                <a:latin typeface="Segoe UI Semibold"/>
                <a:cs typeface="Segoe UI Semibold"/>
              </a:rPr>
              <a:t>Supervised</a:t>
            </a:r>
            <a:r>
              <a:rPr sz="825" b="1" kern="0" spc="-42" dirty="0">
                <a:solidFill>
                  <a:schemeClr val="accent1"/>
                </a:solidFill>
                <a:latin typeface="Segoe UI Semibold"/>
                <a:cs typeface="Segoe UI Semibold"/>
              </a:rPr>
              <a:t> </a:t>
            </a:r>
            <a:r>
              <a:rPr sz="825" b="1" kern="0" spc="-6" dirty="0">
                <a:solidFill>
                  <a:schemeClr val="accent1"/>
                </a:solidFill>
                <a:latin typeface="Segoe UI Semibold"/>
                <a:cs typeface="Segoe UI Semibold"/>
              </a:rPr>
              <a:t>Finetuning</a:t>
            </a:r>
            <a:r>
              <a:rPr lang="en-US" sz="825" b="1" kern="0" spc="-6" dirty="0">
                <a:solidFill>
                  <a:schemeClr val="accent1"/>
                </a:solidFill>
                <a:latin typeface="Segoe UI Semibold"/>
                <a:cs typeface="Segoe UI Semibold"/>
              </a:rPr>
              <a:t>               </a:t>
            </a:r>
            <a:r>
              <a:rPr sz="825" b="1" kern="0" spc="-34" dirty="0">
                <a:solidFill>
                  <a:schemeClr val="accent1"/>
                </a:solidFill>
                <a:latin typeface="Segoe UI Semibold"/>
                <a:cs typeface="Segoe UI Semibold"/>
              </a:rPr>
              <a:t>Reward</a:t>
            </a:r>
            <a:r>
              <a:rPr sz="825" b="1" kern="0" spc="-37" dirty="0">
                <a:solidFill>
                  <a:schemeClr val="accent1"/>
                </a:solidFill>
                <a:latin typeface="Segoe UI Semibold"/>
                <a:cs typeface="Segoe UI Semibold"/>
              </a:rPr>
              <a:t> </a:t>
            </a:r>
            <a:r>
              <a:rPr sz="825" b="1" kern="0" spc="-23" dirty="0">
                <a:solidFill>
                  <a:schemeClr val="accent1"/>
                </a:solidFill>
                <a:latin typeface="Segoe UI Semibold"/>
                <a:cs typeface="Segoe UI Semibold"/>
              </a:rPr>
              <a:t>Modeling</a:t>
            </a:r>
            <a:endParaRPr sz="825" kern="0" dirty="0">
              <a:solidFill>
                <a:schemeClr val="accent1"/>
              </a:solidFill>
              <a:latin typeface="Segoe UI Semibold"/>
              <a:cs typeface="Segoe UI Semibold"/>
            </a:endParaRPr>
          </a:p>
        </p:txBody>
      </p:sp>
      <p:sp>
        <p:nvSpPr>
          <p:cNvPr id="21" name="object 19">
            <a:extLst>
              <a:ext uri="{FF2B5EF4-FFF2-40B4-BE49-F238E27FC236}">
                <a16:creationId xmlns:a16="http://schemas.microsoft.com/office/drawing/2014/main" id="{529D2149-F23D-3B8D-4E8F-B5EEF637FC52}"/>
              </a:ext>
            </a:extLst>
          </p:cNvPr>
          <p:cNvSpPr txBox="1"/>
          <p:nvPr/>
        </p:nvSpPr>
        <p:spPr>
          <a:xfrm>
            <a:off x="6207787" y="1766016"/>
            <a:ext cx="1254800" cy="134172"/>
          </a:xfrm>
          <a:prstGeom prst="rect">
            <a:avLst/>
          </a:prstGeom>
        </p:spPr>
        <p:txBody>
          <a:bodyPr vert="horz" wrap="square" lIns="0" tIns="7144" rIns="0" bIns="0" rtlCol="0">
            <a:spAutoFit/>
          </a:bodyPr>
          <a:lstStyle/>
          <a:p>
            <a:pPr marL="7144" defTabSz="514350">
              <a:spcBef>
                <a:spcPts val="56"/>
              </a:spcBef>
            </a:pPr>
            <a:r>
              <a:rPr sz="825" b="1" kern="0" spc="-34" dirty="0">
                <a:solidFill>
                  <a:schemeClr val="accent1"/>
                </a:solidFill>
                <a:latin typeface="Segoe UI Semibold"/>
                <a:cs typeface="Segoe UI Semibold"/>
              </a:rPr>
              <a:t>Reinforcement</a:t>
            </a:r>
            <a:r>
              <a:rPr sz="825" b="1" kern="0" spc="-23" dirty="0">
                <a:solidFill>
                  <a:schemeClr val="accent1"/>
                </a:solidFill>
                <a:latin typeface="Segoe UI Semibold"/>
                <a:cs typeface="Segoe UI Semibold"/>
              </a:rPr>
              <a:t> </a:t>
            </a:r>
            <a:r>
              <a:rPr sz="825" b="1" kern="0" spc="-26" dirty="0">
                <a:solidFill>
                  <a:schemeClr val="accent1"/>
                </a:solidFill>
                <a:latin typeface="Segoe UI Semibold"/>
                <a:cs typeface="Segoe UI Semibold"/>
              </a:rPr>
              <a:t>Learning</a:t>
            </a:r>
            <a:endParaRPr sz="825" kern="0" dirty="0">
              <a:solidFill>
                <a:schemeClr val="accent1"/>
              </a:solidFill>
              <a:latin typeface="Segoe UI Semibold"/>
              <a:cs typeface="Segoe UI Semibold"/>
            </a:endParaRPr>
          </a:p>
        </p:txBody>
      </p:sp>
      <p:sp>
        <p:nvSpPr>
          <p:cNvPr id="23" name="object 22">
            <a:extLst>
              <a:ext uri="{FF2B5EF4-FFF2-40B4-BE49-F238E27FC236}">
                <a16:creationId xmlns:a16="http://schemas.microsoft.com/office/drawing/2014/main" id="{4463FA60-F990-7F02-8AC2-495AA8E07F8E}"/>
              </a:ext>
            </a:extLst>
          </p:cNvPr>
          <p:cNvSpPr txBox="1"/>
          <p:nvPr/>
        </p:nvSpPr>
        <p:spPr>
          <a:xfrm>
            <a:off x="1385806" y="2198528"/>
            <a:ext cx="355013" cy="134172"/>
          </a:xfrm>
          <a:prstGeom prst="rect">
            <a:avLst/>
          </a:prstGeom>
        </p:spPr>
        <p:txBody>
          <a:bodyPr vert="horz" wrap="square" lIns="0" tIns="7144" rIns="0" bIns="0" rtlCol="0">
            <a:spAutoFit/>
          </a:bodyPr>
          <a:lstStyle/>
          <a:p>
            <a:pPr marL="7144" defTabSz="514350">
              <a:spcBef>
                <a:spcPts val="56"/>
              </a:spcBef>
            </a:pPr>
            <a:r>
              <a:rPr sz="825" kern="0" spc="-6" dirty="0">
                <a:solidFill>
                  <a:schemeClr val="accent1"/>
                </a:solidFill>
                <a:latin typeface="Segoe UI"/>
                <a:cs typeface="Segoe UI"/>
              </a:rPr>
              <a:t>Dataset</a:t>
            </a:r>
            <a:endParaRPr sz="825" kern="0" dirty="0">
              <a:solidFill>
                <a:schemeClr val="accent1"/>
              </a:solidFill>
              <a:latin typeface="Segoe UI"/>
              <a:cs typeface="Segoe UI"/>
            </a:endParaRPr>
          </a:p>
        </p:txBody>
      </p:sp>
      <p:sp>
        <p:nvSpPr>
          <p:cNvPr id="24" name="object 23">
            <a:extLst>
              <a:ext uri="{FF2B5EF4-FFF2-40B4-BE49-F238E27FC236}">
                <a16:creationId xmlns:a16="http://schemas.microsoft.com/office/drawing/2014/main" id="{D455CDC4-2A7D-32F5-0BAE-8993172581C4}"/>
              </a:ext>
            </a:extLst>
          </p:cNvPr>
          <p:cNvSpPr txBox="1"/>
          <p:nvPr/>
        </p:nvSpPr>
        <p:spPr>
          <a:xfrm>
            <a:off x="1321279" y="3125741"/>
            <a:ext cx="484067" cy="134172"/>
          </a:xfrm>
          <a:prstGeom prst="rect">
            <a:avLst/>
          </a:prstGeom>
        </p:spPr>
        <p:txBody>
          <a:bodyPr vert="horz" wrap="square" lIns="0" tIns="7144" rIns="0" bIns="0" rtlCol="0">
            <a:spAutoFit/>
          </a:bodyPr>
          <a:lstStyle/>
          <a:p>
            <a:pPr marL="7144" defTabSz="514350">
              <a:spcBef>
                <a:spcPts val="56"/>
              </a:spcBef>
            </a:pPr>
            <a:r>
              <a:rPr sz="825" kern="0" spc="-6" dirty="0">
                <a:solidFill>
                  <a:schemeClr val="accent1"/>
                </a:solidFill>
                <a:latin typeface="Segoe UI"/>
                <a:cs typeface="Segoe UI"/>
              </a:rPr>
              <a:t>Algorithm</a:t>
            </a:r>
            <a:endParaRPr sz="825" kern="0" dirty="0">
              <a:solidFill>
                <a:schemeClr val="accent1"/>
              </a:solidFill>
              <a:latin typeface="Segoe UI"/>
              <a:cs typeface="Segoe UI"/>
            </a:endParaRPr>
          </a:p>
        </p:txBody>
      </p:sp>
      <p:sp>
        <p:nvSpPr>
          <p:cNvPr id="3" name="Rectangle: Rounded Corners 2">
            <a:extLst>
              <a:ext uri="{FF2B5EF4-FFF2-40B4-BE49-F238E27FC236}">
                <a16:creationId xmlns:a16="http://schemas.microsoft.com/office/drawing/2014/main" id="{19526785-96B8-F132-E9B6-670929DD37DF}"/>
              </a:ext>
            </a:extLst>
          </p:cNvPr>
          <p:cNvSpPr/>
          <p:nvPr/>
        </p:nvSpPr>
        <p:spPr bwMode="auto">
          <a:xfrm>
            <a:off x="6113176" y="1638840"/>
            <a:ext cx="1444022" cy="1961984"/>
          </a:xfrm>
          <a:prstGeom prst="roundRect">
            <a:avLst/>
          </a:prstGeom>
          <a:noFill/>
          <a:ln w="28575" cap="flat" cmpd="sng" algn="ctr">
            <a:solidFill>
              <a:schemeClr val="accent2"/>
            </a:solidFill>
            <a:prstDash val="solid"/>
            <a:round/>
            <a:headEnd type="none" w="med" len="med"/>
            <a:tailEnd type="none" w="med" len="med"/>
          </a:ln>
          <a:effectLst/>
        </p:spPr>
        <p:txBody>
          <a:bodyPr vert="horz" wrap="square" lIns="137160" tIns="34290" rIns="137160" bIns="34290" numCol="1" rtlCol="0" anchor="ctr" anchorCtr="0" compatLnSpc="1">
            <a:prstTxWarp prst="textNoShape">
              <a:avLst/>
            </a:prstTxWarp>
          </a:bodyPr>
          <a:lstStyle/>
          <a:p>
            <a:pPr algn="ctr" defTabSz="685800" eaLnBrk="0" fontAlgn="base" hangingPunct="0">
              <a:spcBef>
                <a:spcPct val="0"/>
              </a:spcBef>
              <a:spcAft>
                <a:spcPct val="0"/>
              </a:spcAft>
            </a:pPr>
            <a:endParaRPr lang="en-US" dirty="0" err="1">
              <a:solidFill>
                <a:schemeClr val="accent1"/>
              </a:solidFill>
              <a:latin typeface="Arial" charset="0"/>
              <a:ea typeface="ヒラギノ角ゴ Pro W3" pitchFamily="1" charset="-128"/>
            </a:endParaRPr>
          </a:p>
        </p:txBody>
      </p:sp>
    </p:spTree>
    <p:extLst>
      <p:ext uri="{BB962C8B-B14F-4D97-AF65-F5344CB8AC3E}">
        <p14:creationId xmlns:p14="http://schemas.microsoft.com/office/powerpoint/2010/main" val="5818266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FCDB4A-660C-D284-D709-F2D3F0BCB4EF}"/>
              </a:ext>
            </a:extLst>
          </p:cNvPr>
          <p:cNvSpPr>
            <a:spLocks noGrp="1"/>
          </p:cNvSpPr>
          <p:nvPr>
            <p:ph type="title"/>
          </p:nvPr>
        </p:nvSpPr>
        <p:spPr/>
        <p:txBody>
          <a:bodyPr/>
          <a:lstStyle/>
          <a:p>
            <a:r>
              <a:rPr lang="en-US" dirty="0"/>
              <a:t>Reinforcement Learning</a:t>
            </a:r>
          </a:p>
        </p:txBody>
      </p:sp>
      <p:sp>
        <p:nvSpPr>
          <p:cNvPr id="4" name="Slide Number Placeholder 3">
            <a:extLst>
              <a:ext uri="{FF2B5EF4-FFF2-40B4-BE49-F238E27FC236}">
                <a16:creationId xmlns:a16="http://schemas.microsoft.com/office/drawing/2014/main" id="{B7086A5C-2375-1C79-B4D8-6D80186E23B1}"/>
              </a:ext>
            </a:extLst>
          </p:cNvPr>
          <p:cNvSpPr>
            <a:spLocks noGrp="1"/>
          </p:cNvSpPr>
          <p:nvPr>
            <p:ph type="sldNum" sz="quarter" idx="4"/>
          </p:nvPr>
        </p:nvSpPr>
        <p:spPr/>
        <p:txBody>
          <a:bodyPr/>
          <a:lstStyle/>
          <a:p>
            <a:fld id="{6DAB3F6F-6A30-410C-8DAB-3E7769D71CBC}" type="slidenum">
              <a:rPr lang="en-US" smtClean="0"/>
              <a:pPr/>
              <a:t>24</a:t>
            </a:fld>
            <a:endParaRPr lang="en-US" dirty="0"/>
          </a:p>
        </p:txBody>
      </p:sp>
      <p:graphicFrame>
        <p:nvGraphicFramePr>
          <p:cNvPr id="7" name="Table 6">
            <a:extLst>
              <a:ext uri="{FF2B5EF4-FFF2-40B4-BE49-F238E27FC236}">
                <a16:creationId xmlns:a16="http://schemas.microsoft.com/office/drawing/2014/main" id="{27849FB5-6451-DFD0-C39C-AE62B3965CC1}"/>
              </a:ext>
            </a:extLst>
          </p:cNvPr>
          <p:cNvGraphicFramePr>
            <a:graphicFrameLocks noGrp="1"/>
          </p:cNvGraphicFramePr>
          <p:nvPr/>
        </p:nvGraphicFramePr>
        <p:xfrm>
          <a:off x="1626042" y="2771195"/>
          <a:ext cx="5946170" cy="1165860"/>
        </p:xfrm>
        <a:graphic>
          <a:graphicData uri="http://schemas.openxmlformats.org/drawingml/2006/table">
            <a:tbl>
              <a:tblPr firstRow="1" bandRow="1">
                <a:tableStyleId>{5C22544A-7EE6-4342-B048-85BDC9FD1C3A}</a:tableStyleId>
              </a:tblPr>
              <a:tblGrid>
                <a:gridCol w="594617">
                  <a:extLst>
                    <a:ext uri="{9D8B030D-6E8A-4147-A177-3AD203B41FA5}">
                      <a16:colId xmlns:a16="http://schemas.microsoft.com/office/drawing/2014/main" val="2432198728"/>
                    </a:ext>
                  </a:extLst>
                </a:gridCol>
                <a:gridCol w="594617">
                  <a:extLst>
                    <a:ext uri="{9D8B030D-6E8A-4147-A177-3AD203B41FA5}">
                      <a16:colId xmlns:a16="http://schemas.microsoft.com/office/drawing/2014/main" val="1837329321"/>
                    </a:ext>
                  </a:extLst>
                </a:gridCol>
                <a:gridCol w="594617">
                  <a:extLst>
                    <a:ext uri="{9D8B030D-6E8A-4147-A177-3AD203B41FA5}">
                      <a16:colId xmlns:a16="http://schemas.microsoft.com/office/drawing/2014/main" val="2532407173"/>
                    </a:ext>
                  </a:extLst>
                </a:gridCol>
                <a:gridCol w="594617">
                  <a:extLst>
                    <a:ext uri="{9D8B030D-6E8A-4147-A177-3AD203B41FA5}">
                      <a16:colId xmlns:a16="http://schemas.microsoft.com/office/drawing/2014/main" val="4255252712"/>
                    </a:ext>
                  </a:extLst>
                </a:gridCol>
                <a:gridCol w="594617">
                  <a:extLst>
                    <a:ext uri="{9D8B030D-6E8A-4147-A177-3AD203B41FA5}">
                      <a16:colId xmlns:a16="http://schemas.microsoft.com/office/drawing/2014/main" val="1953509798"/>
                    </a:ext>
                  </a:extLst>
                </a:gridCol>
                <a:gridCol w="594617">
                  <a:extLst>
                    <a:ext uri="{9D8B030D-6E8A-4147-A177-3AD203B41FA5}">
                      <a16:colId xmlns:a16="http://schemas.microsoft.com/office/drawing/2014/main" val="1554456611"/>
                    </a:ext>
                  </a:extLst>
                </a:gridCol>
                <a:gridCol w="594617">
                  <a:extLst>
                    <a:ext uri="{9D8B030D-6E8A-4147-A177-3AD203B41FA5}">
                      <a16:colId xmlns:a16="http://schemas.microsoft.com/office/drawing/2014/main" val="1159523158"/>
                    </a:ext>
                  </a:extLst>
                </a:gridCol>
                <a:gridCol w="594617">
                  <a:extLst>
                    <a:ext uri="{9D8B030D-6E8A-4147-A177-3AD203B41FA5}">
                      <a16:colId xmlns:a16="http://schemas.microsoft.com/office/drawing/2014/main" val="1526498437"/>
                    </a:ext>
                  </a:extLst>
                </a:gridCol>
                <a:gridCol w="594617">
                  <a:extLst>
                    <a:ext uri="{9D8B030D-6E8A-4147-A177-3AD203B41FA5}">
                      <a16:colId xmlns:a16="http://schemas.microsoft.com/office/drawing/2014/main" val="1371948113"/>
                    </a:ext>
                  </a:extLst>
                </a:gridCol>
                <a:gridCol w="594617">
                  <a:extLst>
                    <a:ext uri="{9D8B030D-6E8A-4147-A177-3AD203B41FA5}">
                      <a16:colId xmlns:a16="http://schemas.microsoft.com/office/drawing/2014/main" val="2054723442"/>
                    </a:ext>
                  </a:extLst>
                </a:gridCol>
              </a:tblGrid>
              <a:tr h="388620">
                <a:tc>
                  <a:txBody>
                    <a:bodyPr/>
                    <a:lstStyle/>
                    <a:p>
                      <a:pPr algn="ctr"/>
                      <a:r>
                        <a:rPr lang="en-US" sz="800" dirty="0">
                          <a:solidFill>
                            <a:schemeClr val="accent1"/>
                          </a:solidFill>
                        </a:rPr>
                        <a:t>prompt</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r>
                        <a:rPr lang="en-US" sz="800" dirty="0">
                          <a:solidFill>
                            <a:schemeClr val="accent1"/>
                          </a:solidFill>
                        </a:rPr>
                        <a:t>…</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endParaRPr lang="en-US" sz="800" dirty="0">
                        <a:solidFill>
                          <a:schemeClr val="accent1"/>
                        </a:solidFill>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r>
                        <a:rPr lang="en-US" sz="800" dirty="0">
                          <a:solidFill>
                            <a:schemeClr val="accent1"/>
                          </a:solidFill>
                        </a:rPr>
                        <a:t>response 1</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pPr algn="ctr"/>
                      <a:endParaRPr lang="en-US" sz="800">
                        <a:solidFill>
                          <a:schemeClr val="accent1"/>
                        </a:solidFill>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pPr algn="ctr"/>
                      <a:endParaRPr lang="en-US" sz="800" dirty="0">
                        <a:solidFill>
                          <a:schemeClr val="accent1"/>
                        </a:solidFill>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pPr algn="ctr"/>
                      <a:r>
                        <a:rPr lang="en-US" sz="800" dirty="0">
                          <a:solidFill>
                            <a:schemeClr val="accent1"/>
                          </a:solidFill>
                        </a:rPr>
                        <a:t>[reward]</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0F6C4"/>
                    </a:solidFill>
                  </a:tcPr>
                </a:tc>
                <a:tc>
                  <a:txBody>
                    <a:bodyPr/>
                    <a:lstStyle/>
                    <a:p>
                      <a:pPr algn="ctr"/>
                      <a:endParaRPr lang="en-US" sz="800" dirty="0">
                        <a:solidFill>
                          <a:schemeClr val="accent1"/>
                        </a:solidFill>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800" dirty="0">
                        <a:solidFill>
                          <a:schemeClr val="accent1"/>
                        </a:solidFill>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800" dirty="0">
                        <a:solidFill>
                          <a:schemeClr val="accent1"/>
                        </a:solidFill>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43294193"/>
                  </a:ext>
                </a:extLst>
              </a:tr>
              <a:tr h="3886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chemeClr val="accent1"/>
                          </a:solidFill>
                          <a:effectLst/>
                          <a:uLnTx/>
                          <a:uFillTx/>
                          <a:latin typeface="+mn-lt"/>
                          <a:ea typeface="+mn-ea"/>
                          <a:cs typeface="+mn-cs"/>
                        </a:rPr>
                        <a:t>prompt</a:t>
                      </a:r>
                    </a:p>
                    <a:p>
                      <a:pPr algn="ctr"/>
                      <a:endParaRPr lang="en-US" sz="800" dirty="0">
                        <a:solidFill>
                          <a:schemeClr val="accent1"/>
                        </a:solidFill>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r>
                        <a:rPr lang="en-US" sz="800" dirty="0">
                          <a:solidFill>
                            <a:schemeClr val="accent1"/>
                          </a:solidFill>
                        </a:rPr>
                        <a:t>…</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endParaRPr lang="en-US" sz="800" dirty="0">
                        <a:solidFill>
                          <a:schemeClr val="accent1"/>
                        </a:solidFill>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chemeClr val="accent1"/>
                          </a:solidFill>
                          <a:effectLst/>
                          <a:uLnTx/>
                          <a:uFillTx/>
                          <a:latin typeface="+mn-lt"/>
                          <a:ea typeface="+mn-ea"/>
                          <a:cs typeface="+mn-cs"/>
                        </a:rPr>
                        <a:t>response 2</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pPr algn="ctr"/>
                      <a:endParaRPr lang="en-US" sz="800" dirty="0">
                        <a:solidFill>
                          <a:schemeClr val="accent1"/>
                        </a:solidFill>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pPr algn="ctr"/>
                      <a:endParaRPr lang="en-US" sz="800" dirty="0">
                        <a:solidFill>
                          <a:schemeClr val="accent1"/>
                        </a:solidFill>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pPr algn="ctr"/>
                      <a:endParaRPr lang="en-US" sz="800" dirty="0">
                        <a:solidFill>
                          <a:schemeClr val="accent1"/>
                        </a:solidFill>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pPr algn="ctr"/>
                      <a:endParaRPr lang="en-US" sz="800" dirty="0">
                        <a:solidFill>
                          <a:schemeClr val="accent1"/>
                        </a:solidFill>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pPr algn="ctr"/>
                      <a:endParaRPr lang="en-US" sz="800" dirty="0">
                        <a:solidFill>
                          <a:schemeClr val="accent1"/>
                        </a:solidFill>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chemeClr val="accent1"/>
                          </a:solidFill>
                          <a:effectLst/>
                          <a:uLnTx/>
                          <a:uFillTx/>
                          <a:latin typeface="+mn-lt"/>
                          <a:ea typeface="+mn-ea"/>
                          <a:cs typeface="+mn-cs"/>
                        </a:rPr>
                        <a:t>[reward]</a:t>
                      </a:r>
                    </a:p>
                    <a:p>
                      <a:pPr algn="ctr"/>
                      <a:endParaRPr lang="en-US" sz="800" dirty="0">
                        <a:solidFill>
                          <a:schemeClr val="accent1"/>
                        </a:solidFill>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0F6C4"/>
                    </a:solidFill>
                  </a:tcPr>
                </a:tc>
                <a:extLst>
                  <a:ext uri="{0D108BD9-81ED-4DB2-BD59-A6C34878D82A}">
                    <a16:rowId xmlns:a16="http://schemas.microsoft.com/office/drawing/2014/main" val="511527498"/>
                  </a:ext>
                </a:extLst>
              </a:tr>
              <a:tr h="3886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chemeClr val="accent1"/>
                          </a:solidFill>
                          <a:effectLst/>
                          <a:uLnTx/>
                          <a:uFillTx/>
                          <a:latin typeface="+mn-lt"/>
                          <a:ea typeface="+mn-ea"/>
                          <a:cs typeface="+mn-cs"/>
                        </a:rPr>
                        <a:t>prompt</a:t>
                      </a:r>
                    </a:p>
                    <a:p>
                      <a:pPr algn="ctr"/>
                      <a:endParaRPr lang="en-US" sz="800" dirty="0">
                        <a:solidFill>
                          <a:schemeClr val="accent1"/>
                        </a:solidFill>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r>
                        <a:rPr lang="en-US" sz="800" dirty="0">
                          <a:solidFill>
                            <a:schemeClr val="accent1"/>
                          </a:solidFill>
                        </a:rPr>
                        <a:t>…</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1" i="0" u="none" strike="noStrike" kern="1200" cap="none" spc="0" normalizeH="0" baseline="0" noProof="0" dirty="0">
                        <a:ln>
                          <a:noFill/>
                        </a:ln>
                        <a:solidFill>
                          <a:schemeClr val="accent1"/>
                        </a:solidFill>
                        <a:effectLst/>
                        <a:uLnTx/>
                        <a:uFillTx/>
                        <a:latin typeface="+mn-lt"/>
                        <a:ea typeface="+mn-ea"/>
                        <a:cs typeface="+mn-cs"/>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chemeClr val="accent1"/>
                          </a:solidFill>
                          <a:effectLst/>
                          <a:uLnTx/>
                          <a:uFillTx/>
                          <a:latin typeface="+mn-lt"/>
                          <a:ea typeface="+mn-ea"/>
                          <a:cs typeface="+mn-cs"/>
                        </a:rPr>
                        <a:t>response 3</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pPr algn="ctr"/>
                      <a:endParaRPr lang="en-US" sz="800" dirty="0">
                        <a:solidFill>
                          <a:schemeClr val="accent1"/>
                        </a:solidFill>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chemeClr val="accent1"/>
                          </a:solidFill>
                          <a:effectLst/>
                          <a:uLnTx/>
                          <a:uFillTx/>
                          <a:latin typeface="+mn-lt"/>
                          <a:ea typeface="+mn-ea"/>
                          <a:cs typeface="+mn-cs"/>
                        </a:rPr>
                        <a:t>[reward]</a:t>
                      </a:r>
                    </a:p>
                    <a:p>
                      <a:pPr algn="ctr"/>
                      <a:endParaRPr lang="en-US" sz="800" dirty="0">
                        <a:solidFill>
                          <a:schemeClr val="accent1"/>
                        </a:solidFill>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0F6C4"/>
                    </a:solidFill>
                  </a:tcPr>
                </a:tc>
                <a:tc>
                  <a:txBody>
                    <a:bodyPr/>
                    <a:lstStyle/>
                    <a:p>
                      <a:pPr algn="ctr"/>
                      <a:endParaRPr lang="en-US" sz="800" dirty="0">
                        <a:solidFill>
                          <a:schemeClr val="accent1"/>
                        </a:solidFill>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800" dirty="0">
                        <a:solidFill>
                          <a:schemeClr val="accent1"/>
                        </a:solidFill>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800" dirty="0">
                        <a:solidFill>
                          <a:schemeClr val="accent1"/>
                        </a:solidFill>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800" dirty="0">
                        <a:solidFill>
                          <a:schemeClr val="accent1"/>
                        </a:solidFill>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84789107"/>
                  </a:ext>
                </a:extLst>
              </a:tr>
            </a:tbl>
          </a:graphicData>
        </a:graphic>
      </p:graphicFrame>
      <p:cxnSp>
        <p:nvCxnSpPr>
          <p:cNvPr id="9" name="Straight Arrow Connector 8">
            <a:extLst>
              <a:ext uri="{FF2B5EF4-FFF2-40B4-BE49-F238E27FC236}">
                <a16:creationId xmlns:a16="http://schemas.microsoft.com/office/drawing/2014/main" id="{6238332C-9A9F-F98A-5706-97106DBAAEB4}"/>
              </a:ext>
            </a:extLst>
          </p:cNvPr>
          <p:cNvCxnSpPr/>
          <p:nvPr/>
        </p:nvCxnSpPr>
        <p:spPr bwMode="auto">
          <a:xfrm flipV="1">
            <a:off x="5084859" y="2515471"/>
            <a:ext cx="0" cy="1085353"/>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10" name="TextBox 9">
            <a:extLst>
              <a:ext uri="{FF2B5EF4-FFF2-40B4-BE49-F238E27FC236}">
                <a16:creationId xmlns:a16="http://schemas.microsoft.com/office/drawing/2014/main" id="{88A11D93-F683-C1FA-81DF-2A0F4CC8C9F2}"/>
              </a:ext>
            </a:extLst>
          </p:cNvPr>
          <p:cNvSpPr txBox="1"/>
          <p:nvPr/>
        </p:nvSpPr>
        <p:spPr>
          <a:xfrm>
            <a:off x="4906204" y="2296463"/>
            <a:ext cx="404278" cy="300082"/>
          </a:xfrm>
          <a:prstGeom prst="rect">
            <a:avLst/>
          </a:prstGeom>
          <a:noFill/>
        </p:spPr>
        <p:txBody>
          <a:bodyPr wrap="none" rtlCol="0">
            <a:spAutoFit/>
          </a:bodyPr>
          <a:lstStyle/>
          <a:p>
            <a:r>
              <a:rPr lang="en-US" sz="1350" dirty="0"/>
              <a:t>0.5</a:t>
            </a:r>
          </a:p>
        </p:txBody>
      </p:sp>
      <p:cxnSp>
        <p:nvCxnSpPr>
          <p:cNvPr id="11" name="Straight Arrow Connector 10">
            <a:extLst>
              <a:ext uri="{FF2B5EF4-FFF2-40B4-BE49-F238E27FC236}">
                <a16:creationId xmlns:a16="http://schemas.microsoft.com/office/drawing/2014/main" id="{A527329C-9736-2325-1762-50ED61D2D605}"/>
              </a:ext>
            </a:extLst>
          </p:cNvPr>
          <p:cNvCxnSpPr/>
          <p:nvPr/>
        </p:nvCxnSpPr>
        <p:spPr bwMode="auto">
          <a:xfrm flipV="1">
            <a:off x="5700092" y="1829629"/>
            <a:ext cx="0" cy="1085353"/>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12" name="TextBox 11">
            <a:extLst>
              <a:ext uri="{FF2B5EF4-FFF2-40B4-BE49-F238E27FC236}">
                <a16:creationId xmlns:a16="http://schemas.microsoft.com/office/drawing/2014/main" id="{0923BA23-0E01-3F66-10CB-A1522B5C81EC}"/>
              </a:ext>
            </a:extLst>
          </p:cNvPr>
          <p:cNvSpPr txBox="1"/>
          <p:nvPr/>
        </p:nvSpPr>
        <p:spPr>
          <a:xfrm>
            <a:off x="5521437" y="1610621"/>
            <a:ext cx="404278" cy="300082"/>
          </a:xfrm>
          <a:prstGeom prst="rect">
            <a:avLst/>
          </a:prstGeom>
          <a:noFill/>
        </p:spPr>
        <p:txBody>
          <a:bodyPr wrap="none" rtlCol="0">
            <a:spAutoFit/>
          </a:bodyPr>
          <a:lstStyle/>
          <a:p>
            <a:r>
              <a:rPr lang="en-US" sz="1350" dirty="0"/>
              <a:t>1.8</a:t>
            </a:r>
          </a:p>
        </p:txBody>
      </p:sp>
      <p:cxnSp>
        <p:nvCxnSpPr>
          <p:cNvPr id="13" name="Straight Arrow Connector 12">
            <a:extLst>
              <a:ext uri="{FF2B5EF4-FFF2-40B4-BE49-F238E27FC236}">
                <a16:creationId xmlns:a16="http://schemas.microsoft.com/office/drawing/2014/main" id="{CF00DBAD-7CC4-02C3-2A3E-9CAF3A748573}"/>
              </a:ext>
            </a:extLst>
          </p:cNvPr>
          <p:cNvCxnSpPr/>
          <p:nvPr/>
        </p:nvCxnSpPr>
        <p:spPr bwMode="auto">
          <a:xfrm flipV="1">
            <a:off x="7485284" y="2228520"/>
            <a:ext cx="0" cy="1085353"/>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14" name="TextBox 13">
            <a:extLst>
              <a:ext uri="{FF2B5EF4-FFF2-40B4-BE49-F238E27FC236}">
                <a16:creationId xmlns:a16="http://schemas.microsoft.com/office/drawing/2014/main" id="{A19A1069-307B-CD90-FEBE-EC701CB58DCB}"/>
              </a:ext>
            </a:extLst>
          </p:cNvPr>
          <p:cNvSpPr txBox="1"/>
          <p:nvPr/>
        </p:nvSpPr>
        <p:spPr>
          <a:xfrm>
            <a:off x="7306630" y="2009512"/>
            <a:ext cx="457176" cy="300082"/>
          </a:xfrm>
          <a:prstGeom prst="rect">
            <a:avLst/>
          </a:prstGeom>
          <a:noFill/>
        </p:spPr>
        <p:txBody>
          <a:bodyPr wrap="none" rtlCol="0">
            <a:spAutoFit/>
          </a:bodyPr>
          <a:lstStyle/>
          <a:p>
            <a:r>
              <a:rPr lang="en-US" sz="1350" dirty="0"/>
              <a:t>-0.7</a:t>
            </a:r>
          </a:p>
        </p:txBody>
      </p:sp>
      <p:sp>
        <p:nvSpPr>
          <p:cNvPr id="15" name="TextBox 14">
            <a:extLst>
              <a:ext uri="{FF2B5EF4-FFF2-40B4-BE49-F238E27FC236}">
                <a16:creationId xmlns:a16="http://schemas.microsoft.com/office/drawing/2014/main" id="{0F0B959B-EC6B-EC6A-6C69-D4C90A3E10B6}"/>
              </a:ext>
            </a:extLst>
          </p:cNvPr>
          <p:cNvSpPr txBox="1"/>
          <p:nvPr/>
        </p:nvSpPr>
        <p:spPr>
          <a:xfrm>
            <a:off x="1485900" y="1366160"/>
            <a:ext cx="3106876" cy="300082"/>
          </a:xfrm>
          <a:prstGeom prst="rect">
            <a:avLst/>
          </a:prstGeom>
          <a:noFill/>
        </p:spPr>
        <p:txBody>
          <a:bodyPr wrap="none" rtlCol="0">
            <a:spAutoFit/>
          </a:bodyPr>
          <a:lstStyle/>
          <a:p>
            <a:r>
              <a:rPr lang="en-US" sz="1350" dirty="0"/>
              <a:t>Give better weighting to better responses</a:t>
            </a:r>
          </a:p>
        </p:txBody>
      </p:sp>
      <p:sp>
        <p:nvSpPr>
          <p:cNvPr id="17" name="TextBox 16">
            <a:extLst>
              <a:ext uri="{FF2B5EF4-FFF2-40B4-BE49-F238E27FC236}">
                <a16:creationId xmlns:a16="http://schemas.microsoft.com/office/drawing/2014/main" id="{1B5B188A-5666-8020-25FD-AEC961DAC9A8}"/>
              </a:ext>
            </a:extLst>
          </p:cNvPr>
          <p:cNvSpPr txBox="1"/>
          <p:nvPr/>
        </p:nvSpPr>
        <p:spPr>
          <a:xfrm>
            <a:off x="1485900" y="1791680"/>
            <a:ext cx="3376886" cy="715581"/>
          </a:xfrm>
          <a:prstGeom prst="rect">
            <a:avLst/>
          </a:prstGeom>
          <a:noFill/>
        </p:spPr>
        <p:txBody>
          <a:bodyPr wrap="none" rtlCol="0">
            <a:spAutoFit/>
          </a:bodyPr>
          <a:lstStyle/>
          <a:p>
            <a:pPr marL="214313" indent="-214313">
              <a:buFont typeface="Arial" panose="020B0604020202020204" pitchFamily="34" charset="0"/>
              <a:buChar char="•"/>
            </a:pPr>
            <a:r>
              <a:rPr lang="en-US" sz="1350" dirty="0"/>
              <a:t>Row 1 was great, boost probabilities</a:t>
            </a:r>
          </a:p>
          <a:p>
            <a:pPr marL="214313" indent="-214313">
              <a:buFont typeface="Arial" panose="020B0604020202020204" pitchFamily="34" charset="0"/>
              <a:buChar char="•"/>
            </a:pPr>
            <a:r>
              <a:rPr lang="en-US" sz="1350" dirty="0"/>
              <a:t>Row 2 was bad, decrease probabilities</a:t>
            </a:r>
          </a:p>
          <a:p>
            <a:pPr marL="214313" indent="-214313">
              <a:buFont typeface="Arial" panose="020B0604020202020204" pitchFamily="34" charset="0"/>
              <a:buChar char="•"/>
            </a:pPr>
            <a:r>
              <a:rPr lang="en-US" sz="1350" dirty="0"/>
              <a:t>Row 3 was ~eh, slightly boost probabilities</a:t>
            </a:r>
          </a:p>
        </p:txBody>
      </p:sp>
    </p:spTree>
    <p:extLst>
      <p:ext uri="{BB962C8B-B14F-4D97-AF65-F5344CB8AC3E}">
        <p14:creationId xmlns:p14="http://schemas.microsoft.com/office/powerpoint/2010/main" val="12558151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10EDBE-C347-B2D9-9469-4022A6F83522}"/>
              </a:ext>
            </a:extLst>
          </p:cNvPr>
          <p:cNvSpPr>
            <a:spLocks noGrp="1"/>
          </p:cNvSpPr>
          <p:nvPr>
            <p:ph type="ctrTitle"/>
          </p:nvPr>
        </p:nvSpPr>
        <p:spPr/>
        <p:txBody>
          <a:bodyPr/>
          <a:lstStyle/>
          <a:p>
            <a:r>
              <a:rPr lang="en-US" dirty="0"/>
              <a:t>What’s Next?</a:t>
            </a:r>
          </a:p>
        </p:txBody>
      </p:sp>
      <p:sp>
        <p:nvSpPr>
          <p:cNvPr id="3" name="Subtitle 2">
            <a:extLst>
              <a:ext uri="{FF2B5EF4-FFF2-40B4-BE49-F238E27FC236}">
                <a16:creationId xmlns:a16="http://schemas.microsoft.com/office/drawing/2014/main" id="{0E94E619-CECE-AAB9-C2B7-213A762F663A}"/>
              </a:ext>
            </a:extLst>
          </p:cNvPr>
          <p:cNvSpPr>
            <a:spLocks noGrp="1"/>
          </p:cNvSpPr>
          <p:nvPr>
            <p:ph type="subTitle" idx="1"/>
          </p:nvPr>
        </p:nvSpPr>
        <p:spPr/>
        <p:txBody>
          <a:bodyPr/>
          <a:lstStyle/>
          <a:p>
            <a:endParaRPr lang="en-US"/>
          </a:p>
        </p:txBody>
      </p:sp>
      <p:sp>
        <p:nvSpPr>
          <p:cNvPr id="4" name="Slide Number Placeholder 3">
            <a:extLst>
              <a:ext uri="{FF2B5EF4-FFF2-40B4-BE49-F238E27FC236}">
                <a16:creationId xmlns:a16="http://schemas.microsoft.com/office/drawing/2014/main" id="{88600FFD-C0DC-A92A-F73D-8D4D840B83FE}"/>
              </a:ext>
            </a:extLst>
          </p:cNvPr>
          <p:cNvSpPr>
            <a:spLocks noGrp="1"/>
          </p:cNvSpPr>
          <p:nvPr>
            <p:ph type="sldNum" sz="quarter" idx="4"/>
          </p:nvPr>
        </p:nvSpPr>
        <p:spPr/>
        <p:txBody>
          <a:bodyPr/>
          <a:lstStyle/>
          <a:p>
            <a:fld id="{F8E24598-D429-A34B-B4A6-5808099B37D3}" type="slidenum">
              <a:rPr lang="en-US" smtClean="0"/>
              <a:pPr/>
              <a:t>25</a:t>
            </a:fld>
            <a:endParaRPr lang="en-US" dirty="0"/>
          </a:p>
        </p:txBody>
      </p:sp>
    </p:spTree>
    <p:extLst>
      <p:ext uri="{BB962C8B-B14F-4D97-AF65-F5344CB8AC3E}">
        <p14:creationId xmlns:p14="http://schemas.microsoft.com/office/powerpoint/2010/main" val="343452075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9AD70C-9882-BF35-45CC-E41A57E0A631}"/>
              </a:ext>
            </a:extLst>
          </p:cNvPr>
          <p:cNvSpPr>
            <a:spLocks noGrp="1"/>
          </p:cNvSpPr>
          <p:nvPr>
            <p:ph type="title"/>
          </p:nvPr>
        </p:nvSpPr>
        <p:spPr/>
        <p:txBody>
          <a:bodyPr/>
          <a:lstStyle/>
          <a:p>
            <a:r>
              <a:rPr lang="en-US" dirty="0"/>
              <a:t>LLMs are </a:t>
            </a:r>
            <a:r>
              <a:rPr lang="en-US" i="1" dirty="0"/>
              <a:t>doomed</a:t>
            </a:r>
            <a:endParaRPr lang="en-US" dirty="0"/>
          </a:p>
        </p:txBody>
      </p:sp>
      <p:sp>
        <p:nvSpPr>
          <p:cNvPr id="3" name="Content Placeholder 2">
            <a:extLst>
              <a:ext uri="{FF2B5EF4-FFF2-40B4-BE49-F238E27FC236}">
                <a16:creationId xmlns:a16="http://schemas.microsoft.com/office/drawing/2014/main" id="{29A7BD1D-B9A2-8C97-9C13-ADD2BBC759BD}"/>
              </a:ext>
            </a:extLst>
          </p:cNvPr>
          <p:cNvSpPr>
            <a:spLocks noGrp="1"/>
          </p:cNvSpPr>
          <p:nvPr>
            <p:ph idx="1"/>
          </p:nvPr>
        </p:nvSpPr>
        <p:spPr/>
        <p:txBody>
          <a:bodyPr/>
          <a:lstStyle/>
          <a:p>
            <a:r>
              <a:rPr lang="en-US" dirty="0"/>
              <a:t>Auto-Regressive LLMs are doomed.</a:t>
            </a:r>
          </a:p>
          <a:p>
            <a:r>
              <a:rPr lang="en-US" dirty="0"/>
              <a:t>• They cannot be made factual, non-toxic, etc.</a:t>
            </a:r>
          </a:p>
          <a:p>
            <a:r>
              <a:rPr lang="en-US" dirty="0"/>
              <a:t>• They are not controllable</a:t>
            </a:r>
          </a:p>
          <a:p>
            <a:r>
              <a:rPr lang="en-US" dirty="0"/>
              <a:t>• Probability </a:t>
            </a:r>
            <a:r>
              <a:rPr lang="en-US" i="1" dirty="0"/>
              <a:t>e</a:t>
            </a:r>
            <a:r>
              <a:rPr lang="en-US" dirty="0"/>
              <a:t> that any produced token takes us outside of the set of correct answers</a:t>
            </a:r>
          </a:p>
          <a:p>
            <a:r>
              <a:rPr lang="en-US" dirty="0"/>
              <a:t>• Probability that answer of length </a:t>
            </a:r>
            <a:r>
              <a:rPr lang="en-US" i="1" dirty="0"/>
              <a:t>n</a:t>
            </a:r>
            <a:r>
              <a:rPr lang="en-US" dirty="0"/>
              <a:t> is correct:</a:t>
            </a:r>
          </a:p>
          <a:p>
            <a:pPr lvl="1"/>
            <a:r>
              <a:rPr lang="en-US" dirty="0"/>
              <a:t>P(correct)=(1−e)^n</a:t>
            </a:r>
          </a:p>
          <a:p>
            <a:r>
              <a:rPr lang="en-US" dirty="0"/>
              <a:t>Errors accumulate</a:t>
            </a:r>
          </a:p>
          <a:p>
            <a:pPr lvl="1"/>
            <a:r>
              <a:rPr lang="en-US" dirty="0"/>
              <a:t>It’s not fixable (without a major redesign).</a:t>
            </a:r>
          </a:p>
        </p:txBody>
      </p:sp>
      <p:sp>
        <p:nvSpPr>
          <p:cNvPr id="4" name="Slide Number Placeholder 3">
            <a:extLst>
              <a:ext uri="{FF2B5EF4-FFF2-40B4-BE49-F238E27FC236}">
                <a16:creationId xmlns:a16="http://schemas.microsoft.com/office/drawing/2014/main" id="{6E0FA3E2-E101-0BD2-55E1-F57A977C5F43}"/>
              </a:ext>
            </a:extLst>
          </p:cNvPr>
          <p:cNvSpPr>
            <a:spLocks noGrp="1"/>
          </p:cNvSpPr>
          <p:nvPr>
            <p:ph type="sldNum" sz="quarter" idx="4"/>
          </p:nvPr>
        </p:nvSpPr>
        <p:spPr/>
        <p:txBody>
          <a:bodyPr/>
          <a:lstStyle/>
          <a:p>
            <a:fld id="{F8E24598-D429-A34B-B4A6-5808099B37D3}" type="slidenum">
              <a:rPr lang="en-US" smtClean="0"/>
              <a:pPr/>
              <a:t>26</a:t>
            </a:fld>
            <a:endParaRPr lang="en-US" dirty="0"/>
          </a:p>
        </p:txBody>
      </p:sp>
    </p:spTree>
    <p:extLst>
      <p:ext uri="{BB962C8B-B14F-4D97-AF65-F5344CB8AC3E}">
        <p14:creationId xmlns:p14="http://schemas.microsoft.com/office/powerpoint/2010/main" val="32559390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02BB1DC-8D92-7E39-6F3F-376AD65A43EA}"/>
              </a:ext>
            </a:extLst>
          </p:cNvPr>
          <p:cNvSpPr>
            <a:spLocks noGrp="1"/>
          </p:cNvSpPr>
          <p:nvPr>
            <p:ph sz="half" idx="2"/>
          </p:nvPr>
        </p:nvSpPr>
        <p:spPr>
          <a:xfrm>
            <a:off x="4629150" y="1812650"/>
            <a:ext cx="3028950" cy="1518203"/>
          </a:xfrm>
        </p:spPr>
        <p:txBody>
          <a:bodyPr/>
          <a:lstStyle/>
          <a:p>
            <a:r>
              <a:rPr lang="en-US" dirty="0"/>
              <a:t>Autonomous Agents</a:t>
            </a:r>
          </a:p>
          <a:p>
            <a:r>
              <a:rPr lang="en-US" dirty="0"/>
              <a:t>Longer-running, high-level tasks that require reasoning</a:t>
            </a:r>
          </a:p>
        </p:txBody>
      </p:sp>
      <p:sp>
        <p:nvSpPr>
          <p:cNvPr id="4" name="Title 3">
            <a:extLst>
              <a:ext uri="{FF2B5EF4-FFF2-40B4-BE49-F238E27FC236}">
                <a16:creationId xmlns:a16="http://schemas.microsoft.com/office/drawing/2014/main" id="{0677C7C7-E152-1628-BD16-8163935DF111}"/>
              </a:ext>
            </a:extLst>
          </p:cNvPr>
          <p:cNvSpPr>
            <a:spLocks noGrp="1"/>
          </p:cNvSpPr>
          <p:nvPr>
            <p:ph type="title"/>
          </p:nvPr>
        </p:nvSpPr>
        <p:spPr/>
        <p:txBody>
          <a:bodyPr/>
          <a:lstStyle/>
          <a:p>
            <a:r>
              <a:rPr lang="en-US" dirty="0"/>
              <a:t>What’s Next?</a:t>
            </a:r>
          </a:p>
        </p:txBody>
      </p:sp>
      <p:sp>
        <p:nvSpPr>
          <p:cNvPr id="5" name="Slide Number Placeholder 4">
            <a:extLst>
              <a:ext uri="{FF2B5EF4-FFF2-40B4-BE49-F238E27FC236}">
                <a16:creationId xmlns:a16="http://schemas.microsoft.com/office/drawing/2014/main" id="{3F5205C8-ABEA-E9A3-A0DE-B6BBBF6DD7BB}"/>
              </a:ext>
            </a:extLst>
          </p:cNvPr>
          <p:cNvSpPr>
            <a:spLocks noGrp="1"/>
          </p:cNvSpPr>
          <p:nvPr>
            <p:ph type="sldNum" sz="quarter" idx="4"/>
          </p:nvPr>
        </p:nvSpPr>
        <p:spPr/>
        <p:txBody>
          <a:bodyPr/>
          <a:lstStyle/>
          <a:p>
            <a:fld id="{6DAB3F6F-6A30-410C-8DAB-3E7769D71CBC}" type="slidenum">
              <a:rPr lang="en-US" smtClean="0"/>
              <a:pPr/>
              <a:t>27</a:t>
            </a:fld>
            <a:endParaRPr lang="en-US" dirty="0"/>
          </a:p>
        </p:txBody>
      </p:sp>
      <p:pic>
        <p:nvPicPr>
          <p:cNvPr id="2050" name="Picture 2" descr="Agents in Artificial Intelligence - GeeksforGeeks">
            <a:extLst>
              <a:ext uri="{FF2B5EF4-FFF2-40B4-BE49-F238E27FC236}">
                <a16:creationId xmlns:a16="http://schemas.microsoft.com/office/drawing/2014/main" id="{4F0A2D36-8EFA-D1B9-8D2C-B0B5974FC853}"/>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1485901" y="1670980"/>
            <a:ext cx="3028950" cy="20930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04110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34964B-8B98-F7B1-049B-336BC8948C65}"/>
              </a:ext>
            </a:extLst>
          </p:cNvPr>
          <p:cNvSpPr>
            <a:spLocks noGrp="1"/>
          </p:cNvSpPr>
          <p:nvPr>
            <p:ph type="title"/>
          </p:nvPr>
        </p:nvSpPr>
        <p:spPr>
          <a:xfrm>
            <a:off x="1485900" y="30844"/>
            <a:ext cx="6172200" cy="685800"/>
          </a:xfrm>
        </p:spPr>
        <p:txBody>
          <a:bodyPr wrap="square" anchor="ctr">
            <a:normAutofit/>
          </a:bodyPr>
          <a:lstStyle/>
          <a:p>
            <a:r>
              <a:rPr lang="en-US" dirty="0"/>
              <a:t>Enhanced World Models</a:t>
            </a:r>
          </a:p>
        </p:txBody>
      </p:sp>
      <p:pic>
        <p:nvPicPr>
          <p:cNvPr id="1026" name="Picture 2" descr="Meta presentó I-JEPA, su nueva herramienta de generación de imágenes con IA">
            <a:extLst>
              <a:ext uri="{FF2B5EF4-FFF2-40B4-BE49-F238E27FC236}">
                <a16:creationId xmlns:a16="http://schemas.microsoft.com/office/drawing/2014/main" id="{69348D74-5D73-8081-D5F9-21139FE3F1A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2158638" y="1161689"/>
            <a:ext cx="4608609" cy="2580821"/>
          </a:xfrm>
          <a:prstGeom prst="rect">
            <a:avLst/>
          </a:prstGeom>
          <a:solidFill>
            <a:srgbClr val="FFFFFF"/>
          </a:solid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6A55CEF5-BB18-247C-DBC2-F2B687A711FD}"/>
              </a:ext>
            </a:extLst>
          </p:cNvPr>
          <p:cNvSpPr>
            <a:spLocks noGrp="1"/>
          </p:cNvSpPr>
          <p:nvPr>
            <p:ph type="sldNum" sz="quarter" idx="4"/>
          </p:nvPr>
        </p:nvSpPr>
        <p:spPr>
          <a:xfrm>
            <a:off x="7530227" y="4730018"/>
            <a:ext cx="395782" cy="342900"/>
          </a:xfrm>
        </p:spPr>
        <p:txBody>
          <a:bodyPr anchor="ctr">
            <a:normAutofit/>
          </a:bodyPr>
          <a:lstStyle/>
          <a:p>
            <a:pPr>
              <a:spcAft>
                <a:spcPts val="600"/>
              </a:spcAft>
            </a:pPr>
            <a:fld id="{F8E24598-D429-A34B-B4A6-5808099B37D3}" type="slidenum">
              <a:rPr lang="en-US" smtClean="0"/>
              <a:pPr>
                <a:spcAft>
                  <a:spcPts val="600"/>
                </a:spcAft>
              </a:pPr>
              <a:t>28</a:t>
            </a:fld>
            <a:endParaRPr lang="en-US"/>
          </a:p>
        </p:txBody>
      </p:sp>
    </p:spTree>
    <p:extLst>
      <p:ext uri="{BB962C8B-B14F-4D97-AF65-F5344CB8AC3E}">
        <p14:creationId xmlns:p14="http://schemas.microsoft.com/office/powerpoint/2010/main" val="14263394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ACC0367-1956-F00A-EB18-35CAD3EBBEE4}"/>
              </a:ext>
            </a:extLst>
          </p:cNvPr>
          <p:cNvSpPr>
            <a:spLocks noGrp="1"/>
          </p:cNvSpPr>
          <p:nvPr>
            <p:ph sz="half" idx="2"/>
          </p:nvPr>
        </p:nvSpPr>
        <p:spPr/>
        <p:txBody>
          <a:bodyPr/>
          <a:lstStyle/>
          <a:p>
            <a:r>
              <a:rPr lang="en-US" dirty="0"/>
              <a:t>Thank you!</a:t>
            </a:r>
          </a:p>
        </p:txBody>
      </p:sp>
      <p:sp>
        <p:nvSpPr>
          <p:cNvPr id="3" name="Slide Number Placeholder 2">
            <a:extLst>
              <a:ext uri="{FF2B5EF4-FFF2-40B4-BE49-F238E27FC236}">
                <a16:creationId xmlns:a16="http://schemas.microsoft.com/office/drawing/2014/main" id="{99A348AE-194A-D366-FF5F-A8AB095E8FEB}"/>
              </a:ext>
            </a:extLst>
          </p:cNvPr>
          <p:cNvSpPr>
            <a:spLocks noGrp="1"/>
          </p:cNvSpPr>
          <p:nvPr>
            <p:ph type="sldNum" sz="quarter" idx="4"/>
          </p:nvPr>
        </p:nvSpPr>
        <p:spPr/>
        <p:txBody>
          <a:bodyPr/>
          <a:lstStyle/>
          <a:p>
            <a:fld id="{F8E24598-D429-A34B-B4A6-5808099B37D3}" type="slidenum">
              <a:rPr lang="en-US" smtClean="0"/>
              <a:pPr/>
              <a:t>29</a:t>
            </a:fld>
            <a:endParaRPr lang="en-US" dirty="0"/>
          </a:p>
        </p:txBody>
      </p:sp>
    </p:spTree>
    <p:extLst>
      <p:ext uri="{BB962C8B-B14F-4D97-AF65-F5344CB8AC3E}">
        <p14:creationId xmlns:p14="http://schemas.microsoft.com/office/powerpoint/2010/main" val="23146859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6323A-6748-038E-EA6E-C73A20703E0C}"/>
              </a:ext>
            </a:extLst>
          </p:cNvPr>
          <p:cNvSpPr>
            <a:spLocks noGrp="1"/>
          </p:cNvSpPr>
          <p:nvPr>
            <p:ph type="title"/>
          </p:nvPr>
        </p:nvSpPr>
        <p:spPr/>
        <p:txBody>
          <a:bodyPr/>
          <a:lstStyle/>
          <a:p>
            <a:r>
              <a:rPr lang="en-US" dirty="0"/>
              <a:t>Optimization</a:t>
            </a:r>
          </a:p>
        </p:txBody>
      </p:sp>
      <p:pic>
        <p:nvPicPr>
          <p:cNvPr id="6146" name="Picture 2" descr="An Intuitive Explanation of Gradient Descent | by Terence Shin | Towards  Data Science">
            <a:extLst>
              <a:ext uri="{FF2B5EF4-FFF2-40B4-BE49-F238E27FC236}">
                <a16:creationId xmlns:a16="http://schemas.microsoft.com/office/drawing/2014/main" id="{A9F965A3-C70B-BC9C-61C1-DC2446CE56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87446" y="1543615"/>
            <a:ext cx="5033176" cy="265290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65B40B1C-16BF-E1A0-A207-0C5D82F8C357}"/>
              </a:ext>
            </a:extLst>
          </p:cNvPr>
          <p:cNvSpPr txBox="1"/>
          <p:nvPr/>
        </p:nvSpPr>
        <p:spPr>
          <a:xfrm>
            <a:off x="3904034" y="551234"/>
            <a:ext cx="3698132" cy="923330"/>
          </a:xfrm>
          <a:prstGeom prst="rect">
            <a:avLst/>
          </a:prstGeom>
          <a:noFill/>
        </p:spPr>
        <p:txBody>
          <a:bodyPr wrap="square" rtlCol="0">
            <a:spAutoFit/>
          </a:bodyPr>
          <a:lstStyle/>
          <a:p>
            <a:r>
              <a:rPr lang="en-US" dirty="0"/>
              <a:t>Change the parameters until we minimize the times the model is wrong (or maximize the negative)</a:t>
            </a:r>
          </a:p>
        </p:txBody>
      </p:sp>
    </p:spTree>
    <p:extLst>
      <p:ext uri="{BB962C8B-B14F-4D97-AF65-F5344CB8AC3E}">
        <p14:creationId xmlns:p14="http://schemas.microsoft.com/office/powerpoint/2010/main" val="17887459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B24758-45AA-526E-EE59-269ADE420869}"/>
              </a:ext>
            </a:extLst>
          </p:cNvPr>
          <p:cNvSpPr>
            <a:spLocks noGrp="1"/>
          </p:cNvSpPr>
          <p:nvPr>
            <p:ph type="title"/>
          </p:nvPr>
        </p:nvSpPr>
        <p:spPr/>
        <p:txBody>
          <a:bodyPr/>
          <a:lstStyle/>
          <a:p>
            <a:r>
              <a:rPr lang="en-US" dirty="0"/>
              <a:t>Deep Learning</a:t>
            </a:r>
          </a:p>
        </p:txBody>
      </p:sp>
      <p:sp>
        <p:nvSpPr>
          <p:cNvPr id="4" name="Slide Number Placeholder 3">
            <a:extLst>
              <a:ext uri="{FF2B5EF4-FFF2-40B4-BE49-F238E27FC236}">
                <a16:creationId xmlns:a16="http://schemas.microsoft.com/office/drawing/2014/main" id="{B432A9CD-FE9E-A27A-B068-DEA7D1F1FE59}"/>
              </a:ext>
            </a:extLst>
          </p:cNvPr>
          <p:cNvSpPr>
            <a:spLocks noGrp="1"/>
          </p:cNvSpPr>
          <p:nvPr>
            <p:ph type="sldNum" sz="quarter" idx="4"/>
          </p:nvPr>
        </p:nvSpPr>
        <p:spPr/>
        <p:txBody>
          <a:bodyPr/>
          <a:lstStyle/>
          <a:p>
            <a:fld id="{F8E24598-D429-A34B-B4A6-5808099B37D3}" type="slidenum">
              <a:rPr lang="en-US" smtClean="0"/>
              <a:pPr/>
              <a:t>4</a:t>
            </a:fld>
            <a:endParaRPr lang="en-US" dirty="0"/>
          </a:p>
        </p:txBody>
      </p:sp>
      <p:pic>
        <p:nvPicPr>
          <p:cNvPr id="1026" name="Picture 2" descr="Google's AI can see through your eyes what doctors can't | by Susan Ruyu Qi  | Health.AI | Medium">
            <a:extLst>
              <a:ext uri="{FF2B5EF4-FFF2-40B4-BE49-F238E27FC236}">
                <a16:creationId xmlns:a16="http://schemas.microsoft.com/office/drawing/2014/main" id="{A5AA5675-C47F-A43D-717F-83E1B8105B56}"/>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791240" y="1017959"/>
            <a:ext cx="2283028" cy="228302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Google's AI can see through your eyes what doctors can't | by Susan Ruyu Qi  | Health.AI | Medium">
            <a:extLst>
              <a:ext uri="{FF2B5EF4-FFF2-40B4-BE49-F238E27FC236}">
                <a16:creationId xmlns:a16="http://schemas.microsoft.com/office/drawing/2014/main" id="{4F705128-DAD4-22E5-DFDE-5108D0853A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69732" y="1017959"/>
            <a:ext cx="2283028" cy="228302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4A000962-2986-DD78-87CB-0CAC0C8F12EA}"/>
              </a:ext>
            </a:extLst>
          </p:cNvPr>
          <p:cNvSpPr txBox="1"/>
          <p:nvPr/>
        </p:nvSpPr>
        <p:spPr>
          <a:xfrm>
            <a:off x="2602375" y="3417636"/>
            <a:ext cx="660758" cy="369332"/>
          </a:xfrm>
          <a:prstGeom prst="rect">
            <a:avLst/>
          </a:prstGeom>
          <a:noFill/>
        </p:spPr>
        <p:txBody>
          <a:bodyPr wrap="none" rtlCol="0">
            <a:spAutoFit/>
          </a:bodyPr>
          <a:lstStyle/>
          <a:p>
            <a:r>
              <a:rPr lang="en-US" dirty="0"/>
              <a:t>Male</a:t>
            </a:r>
          </a:p>
        </p:txBody>
      </p:sp>
      <p:sp>
        <p:nvSpPr>
          <p:cNvPr id="6" name="TextBox 5">
            <a:extLst>
              <a:ext uri="{FF2B5EF4-FFF2-40B4-BE49-F238E27FC236}">
                <a16:creationId xmlns:a16="http://schemas.microsoft.com/office/drawing/2014/main" id="{53BB66F4-BB96-19BE-04A4-2EBB26F76BE2}"/>
              </a:ext>
            </a:extLst>
          </p:cNvPr>
          <p:cNvSpPr txBox="1"/>
          <p:nvPr/>
        </p:nvSpPr>
        <p:spPr>
          <a:xfrm>
            <a:off x="5778371" y="3417636"/>
            <a:ext cx="865750" cy="369332"/>
          </a:xfrm>
          <a:prstGeom prst="rect">
            <a:avLst/>
          </a:prstGeom>
          <a:noFill/>
        </p:spPr>
        <p:txBody>
          <a:bodyPr wrap="none" rtlCol="0">
            <a:spAutoFit/>
          </a:bodyPr>
          <a:lstStyle/>
          <a:p>
            <a:r>
              <a:rPr lang="en-US" dirty="0"/>
              <a:t>Female</a:t>
            </a:r>
          </a:p>
        </p:txBody>
      </p:sp>
      <p:sp>
        <p:nvSpPr>
          <p:cNvPr id="7" name="TextBox 6">
            <a:extLst>
              <a:ext uri="{FF2B5EF4-FFF2-40B4-BE49-F238E27FC236}">
                <a16:creationId xmlns:a16="http://schemas.microsoft.com/office/drawing/2014/main" id="{0033F94D-B7C3-383A-594A-74FB2FCE7F2E}"/>
              </a:ext>
            </a:extLst>
          </p:cNvPr>
          <p:cNvSpPr txBox="1"/>
          <p:nvPr/>
        </p:nvSpPr>
        <p:spPr>
          <a:xfrm>
            <a:off x="1603444" y="3903618"/>
            <a:ext cx="1064715" cy="646331"/>
          </a:xfrm>
          <a:prstGeom prst="rect">
            <a:avLst/>
          </a:prstGeom>
          <a:noFill/>
        </p:spPr>
        <p:txBody>
          <a:bodyPr wrap="none" rtlCol="0">
            <a:spAutoFit/>
          </a:bodyPr>
          <a:lstStyle/>
          <a:p>
            <a:r>
              <a:rPr lang="en-US" dirty="0"/>
              <a:t>Humans?</a:t>
            </a:r>
          </a:p>
          <a:p>
            <a:r>
              <a:rPr lang="en-US" dirty="0"/>
              <a:t>AI?</a:t>
            </a:r>
          </a:p>
        </p:txBody>
      </p:sp>
    </p:spTree>
    <p:extLst>
      <p:ext uri="{BB962C8B-B14F-4D97-AF65-F5344CB8AC3E}">
        <p14:creationId xmlns:p14="http://schemas.microsoft.com/office/powerpoint/2010/main" val="38101532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B24758-45AA-526E-EE59-269ADE420869}"/>
              </a:ext>
            </a:extLst>
          </p:cNvPr>
          <p:cNvSpPr>
            <a:spLocks noGrp="1"/>
          </p:cNvSpPr>
          <p:nvPr>
            <p:ph type="title"/>
          </p:nvPr>
        </p:nvSpPr>
        <p:spPr/>
        <p:txBody>
          <a:bodyPr/>
          <a:lstStyle/>
          <a:p>
            <a:r>
              <a:rPr lang="en-US" dirty="0"/>
              <a:t>Deep Learning</a:t>
            </a:r>
          </a:p>
        </p:txBody>
      </p:sp>
      <p:sp>
        <p:nvSpPr>
          <p:cNvPr id="4" name="Slide Number Placeholder 3">
            <a:extLst>
              <a:ext uri="{FF2B5EF4-FFF2-40B4-BE49-F238E27FC236}">
                <a16:creationId xmlns:a16="http://schemas.microsoft.com/office/drawing/2014/main" id="{B432A9CD-FE9E-A27A-B068-DEA7D1F1FE59}"/>
              </a:ext>
            </a:extLst>
          </p:cNvPr>
          <p:cNvSpPr>
            <a:spLocks noGrp="1"/>
          </p:cNvSpPr>
          <p:nvPr>
            <p:ph type="sldNum" sz="quarter" idx="4"/>
          </p:nvPr>
        </p:nvSpPr>
        <p:spPr/>
        <p:txBody>
          <a:bodyPr/>
          <a:lstStyle/>
          <a:p>
            <a:fld id="{F8E24598-D429-A34B-B4A6-5808099B37D3}" type="slidenum">
              <a:rPr lang="en-US" smtClean="0"/>
              <a:pPr/>
              <a:t>5</a:t>
            </a:fld>
            <a:endParaRPr lang="en-US" dirty="0"/>
          </a:p>
        </p:txBody>
      </p:sp>
      <p:pic>
        <p:nvPicPr>
          <p:cNvPr id="1026" name="Picture 2" descr="Google's AI can see through your eyes what doctors can't | by Susan Ruyu Qi  | Health.AI | Medium">
            <a:extLst>
              <a:ext uri="{FF2B5EF4-FFF2-40B4-BE49-F238E27FC236}">
                <a16:creationId xmlns:a16="http://schemas.microsoft.com/office/drawing/2014/main" id="{A5AA5675-C47F-A43D-717F-83E1B8105B56}"/>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791240" y="1017959"/>
            <a:ext cx="2283028" cy="228302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Google's AI can see through your eyes what doctors can't | by Susan Ruyu Qi  | Health.AI | Medium">
            <a:extLst>
              <a:ext uri="{FF2B5EF4-FFF2-40B4-BE49-F238E27FC236}">
                <a16:creationId xmlns:a16="http://schemas.microsoft.com/office/drawing/2014/main" id="{4F705128-DAD4-22E5-DFDE-5108D0853A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69734" y="1017959"/>
            <a:ext cx="2283028" cy="228302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4A000962-2986-DD78-87CB-0CAC0C8F12EA}"/>
              </a:ext>
            </a:extLst>
          </p:cNvPr>
          <p:cNvSpPr txBox="1"/>
          <p:nvPr/>
        </p:nvSpPr>
        <p:spPr>
          <a:xfrm>
            <a:off x="2602375" y="3417636"/>
            <a:ext cx="660758" cy="369332"/>
          </a:xfrm>
          <a:prstGeom prst="rect">
            <a:avLst/>
          </a:prstGeom>
          <a:noFill/>
        </p:spPr>
        <p:txBody>
          <a:bodyPr wrap="none" rtlCol="0">
            <a:spAutoFit/>
          </a:bodyPr>
          <a:lstStyle/>
          <a:p>
            <a:r>
              <a:rPr lang="en-US" dirty="0"/>
              <a:t>Male</a:t>
            </a:r>
          </a:p>
        </p:txBody>
      </p:sp>
      <p:sp>
        <p:nvSpPr>
          <p:cNvPr id="6" name="TextBox 5">
            <a:extLst>
              <a:ext uri="{FF2B5EF4-FFF2-40B4-BE49-F238E27FC236}">
                <a16:creationId xmlns:a16="http://schemas.microsoft.com/office/drawing/2014/main" id="{53BB66F4-BB96-19BE-04A4-2EBB26F76BE2}"/>
              </a:ext>
            </a:extLst>
          </p:cNvPr>
          <p:cNvSpPr txBox="1"/>
          <p:nvPr/>
        </p:nvSpPr>
        <p:spPr>
          <a:xfrm>
            <a:off x="5778373" y="3417636"/>
            <a:ext cx="865750" cy="369332"/>
          </a:xfrm>
          <a:prstGeom prst="rect">
            <a:avLst/>
          </a:prstGeom>
          <a:noFill/>
        </p:spPr>
        <p:txBody>
          <a:bodyPr wrap="none" rtlCol="0">
            <a:spAutoFit/>
          </a:bodyPr>
          <a:lstStyle/>
          <a:p>
            <a:r>
              <a:rPr lang="en-US" dirty="0"/>
              <a:t>Female</a:t>
            </a:r>
          </a:p>
        </p:txBody>
      </p:sp>
      <p:sp>
        <p:nvSpPr>
          <p:cNvPr id="7" name="TextBox 6">
            <a:extLst>
              <a:ext uri="{FF2B5EF4-FFF2-40B4-BE49-F238E27FC236}">
                <a16:creationId xmlns:a16="http://schemas.microsoft.com/office/drawing/2014/main" id="{0033F94D-B7C3-383A-594A-74FB2FCE7F2E}"/>
              </a:ext>
            </a:extLst>
          </p:cNvPr>
          <p:cNvSpPr txBox="1"/>
          <p:nvPr/>
        </p:nvSpPr>
        <p:spPr>
          <a:xfrm>
            <a:off x="1603444" y="3903618"/>
            <a:ext cx="4032579" cy="646331"/>
          </a:xfrm>
          <a:prstGeom prst="rect">
            <a:avLst/>
          </a:prstGeom>
          <a:noFill/>
        </p:spPr>
        <p:txBody>
          <a:bodyPr wrap="none" rtlCol="0">
            <a:spAutoFit/>
          </a:bodyPr>
          <a:lstStyle/>
          <a:p>
            <a:r>
              <a:rPr lang="en-US" dirty="0"/>
              <a:t>Humans: No better than the flip of a coin</a:t>
            </a:r>
          </a:p>
          <a:p>
            <a:r>
              <a:rPr lang="en-US" dirty="0"/>
              <a:t>AI?</a:t>
            </a:r>
          </a:p>
        </p:txBody>
      </p:sp>
    </p:spTree>
    <p:extLst>
      <p:ext uri="{BB962C8B-B14F-4D97-AF65-F5344CB8AC3E}">
        <p14:creationId xmlns:p14="http://schemas.microsoft.com/office/powerpoint/2010/main" val="24948098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B24758-45AA-526E-EE59-269ADE420869}"/>
              </a:ext>
            </a:extLst>
          </p:cNvPr>
          <p:cNvSpPr>
            <a:spLocks noGrp="1"/>
          </p:cNvSpPr>
          <p:nvPr>
            <p:ph type="title"/>
          </p:nvPr>
        </p:nvSpPr>
        <p:spPr/>
        <p:txBody>
          <a:bodyPr/>
          <a:lstStyle/>
          <a:p>
            <a:r>
              <a:rPr lang="en-US" dirty="0"/>
              <a:t>Deep Learning</a:t>
            </a:r>
          </a:p>
        </p:txBody>
      </p:sp>
      <p:sp>
        <p:nvSpPr>
          <p:cNvPr id="4" name="Slide Number Placeholder 3">
            <a:extLst>
              <a:ext uri="{FF2B5EF4-FFF2-40B4-BE49-F238E27FC236}">
                <a16:creationId xmlns:a16="http://schemas.microsoft.com/office/drawing/2014/main" id="{B432A9CD-FE9E-A27A-B068-DEA7D1F1FE59}"/>
              </a:ext>
            </a:extLst>
          </p:cNvPr>
          <p:cNvSpPr>
            <a:spLocks noGrp="1"/>
          </p:cNvSpPr>
          <p:nvPr>
            <p:ph type="sldNum" sz="quarter" idx="4"/>
          </p:nvPr>
        </p:nvSpPr>
        <p:spPr/>
        <p:txBody>
          <a:bodyPr/>
          <a:lstStyle/>
          <a:p>
            <a:fld id="{F8E24598-D429-A34B-B4A6-5808099B37D3}" type="slidenum">
              <a:rPr lang="en-US" smtClean="0"/>
              <a:pPr/>
              <a:t>6</a:t>
            </a:fld>
            <a:endParaRPr lang="en-US" dirty="0"/>
          </a:p>
        </p:txBody>
      </p:sp>
      <p:pic>
        <p:nvPicPr>
          <p:cNvPr id="1026" name="Picture 2" descr="Google's AI can see through your eyes what doctors can't | by Susan Ruyu Qi  | Health.AI | Medium">
            <a:extLst>
              <a:ext uri="{FF2B5EF4-FFF2-40B4-BE49-F238E27FC236}">
                <a16:creationId xmlns:a16="http://schemas.microsoft.com/office/drawing/2014/main" id="{A5AA5675-C47F-A43D-717F-83E1B8105B56}"/>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791240" y="1017959"/>
            <a:ext cx="2283028" cy="228302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Google's AI can see through your eyes what doctors can't | by Susan Ruyu Qi  | Health.AI | Medium">
            <a:extLst>
              <a:ext uri="{FF2B5EF4-FFF2-40B4-BE49-F238E27FC236}">
                <a16:creationId xmlns:a16="http://schemas.microsoft.com/office/drawing/2014/main" id="{4F705128-DAD4-22E5-DFDE-5108D0853A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69732" y="1017959"/>
            <a:ext cx="2283028" cy="228302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4A000962-2986-DD78-87CB-0CAC0C8F12EA}"/>
              </a:ext>
            </a:extLst>
          </p:cNvPr>
          <p:cNvSpPr txBox="1"/>
          <p:nvPr/>
        </p:nvSpPr>
        <p:spPr>
          <a:xfrm>
            <a:off x="2602375" y="3417636"/>
            <a:ext cx="660758" cy="369332"/>
          </a:xfrm>
          <a:prstGeom prst="rect">
            <a:avLst/>
          </a:prstGeom>
          <a:noFill/>
        </p:spPr>
        <p:txBody>
          <a:bodyPr wrap="none" rtlCol="0">
            <a:spAutoFit/>
          </a:bodyPr>
          <a:lstStyle/>
          <a:p>
            <a:r>
              <a:rPr lang="en-US" dirty="0"/>
              <a:t>Male</a:t>
            </a:r>
          </a:p>
        </p:txBody>
      </p:sp>
      <p:sp>
        <p:nvSpPr>
          <p:cNvPr id="6" name="TextBox 5">
            <a:extLst>
              <a:ext uri="{FF2B5EF4-FFF2-40B4-BE49-F238E27FC236}">
                <a16:creationId xmlns:a16="http://schemas.microsoft.com/office/drawing/2014/main" id="{53BB66F4-BB96-19BE-04A4-2EBB26F76BE2}"/>
              </a:ext>
            </a:extLst>
          </p:cNvPr>
          <p:cNvSpPr txBox="1"/>
          <p:nvPr/>
        </p:nvSpPr>
        <p:spPr>
          <a:xfrm>
            <a:off x="5778371" y="3417636"/>
            <a:ext cx="865750" cy="369332"/>
          </a:xfrm>
          <a:prstGeom prst="rect">
            <a:avLst/>
          </a:prstGeom>
          <a:noFill/>
        </p:spPr>
        <p:txBody>
          <a:bodyPr wrap="none" rtlCol="0">
            <a:spAutoFit/>
          </a:bodyPr>
          <a:lstStyle/>
          <a:p>
            <a:r>
              <a:rPr lang="en-US" dirty="0"/>
              <a:t>Female</a:t>
            </a:r>
          </a:p>
        </p:txBody>
      </p:sp>
      <p:sp>
        <p:nvSpPr>
          <p:cNvPr id="7" name="TextBox 6">
            <a:extLst>
              <a:ext uri="{FF2B5EF4-FFF2-40B4-BE49-F238E27FC236}">
                <a16:creationId xmlns:a16="http://schemas.microsoft.com/office/drawing/2014/main" id="{0033F94D-B7C3-383A-594A-74FB2FCE7F2E}"/>
              </a:ext>
            </a:extLst>
          </p:cNvPr>
          <p:cNvSpPr txBox="1"/>
          <p:nvPr/>
        </p:nvSpPr>
        <p:spPr>
          <a:xfrm>
            <a:off x="1603444" y="3903618"/>
            <a:ext cx="4032579" cy="646331"/>
          </a:xfrm>
          <a:prstGeom prst="rect">
            <a:avLst/>
          </a:prstGeom>
          <a:noFill/>
        </p:spPr>
        <p:txBody>
          <a:bodyPr wrap="none" rtlCol="0">
            <a:spAutoFit/>
          </a:bodyPr>
          <a:lstStyle/>
          <a:p>
            <a:r>
              <a:rPr lang="en-US" dirty="0"/>
              <a:t>Humans: No better than the flip of a coin</a:t>
            </a:r>
          </a:p>
          <a:p>
            <a:r>
              <a:rPr lang="en-US" u="sng" dirty="0"/>
              <a:t>AI: 97% Accurate</a:t>
            </a:r>
          </a:p>
        </p:txBody>
      </p:sp>
    </p:spTree>
    <p:extLst>
      <p:ext uri="{BB962C8B-B14F-4D97-AF65-F5344CB8AC3E}">
        <p14:creationId xmlns:p14="http://schemas.microsoft.com/office/powerpoint/2010/main" val="7265999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822EA6A-2C94-518B-836A-C82A0CBDD392}"/>
              </a:ext>
            </a:extLst>
          </p:cNvPr>
          <p:cNvSpPr>
            <a:spLocks noGrp="1"/>
          </p:cNvSpPr>
          <p:nvPr>
            <p:ph type="title"/>
          </p:nvPr>
        </p:nvSpPr>
        <p:spPr/>
        <p:txBody>
          <a:bodyPr/>
          <a:lstStyle/>
          <a:p>
            <a:r>
              <a:rPr lang="en-US" dirty="0"/>
              <a:t>Deep Learning</a:t>
            </a:r>
          </a:p>
        </p:txBody>
      </p:sp>
      <p:sp>
        <p:nvSpPr>
          <p:cNvPr id="5" name="Slide Number Placeholder 4">
            <a:extLst>
              <a:ext uri="{FF2B5EF4-FFF2-40B4-BE49-F238E27FC236}">
                <a16:creationId xmlns:a16="http://schemas.microsoft.com/office/drawing/2014/main" id="{FDE0340C-752E-5096-1E30-39E99B57B17F}"/>
              </a:ext>
            </a:extLst>
          </p:cNvPr>
          <p:cNvSpPr>
            <a:spLocks noGrp="1"/>
          </p:cNvSpPr>
          <p:nvPr>
            <p:ph type="sldNum" sz="quarter" idx="4"/>
          </p:nvPr>
        </p:nvSpPr>
        <p:spPr/>
        <p:txBody>
          <a:bodyPr/>
          <a:lstStyle/>
          <a:p>
            <a:fld id="{F8E24598-D429-A34B-B4A6-5808099B37D3}" type="slidenum">
              <a:rPr lang="en-US" smtClean="0"/>
              <a:pPr/>
              <a:t>7</a:t>
            </a:fld>
            <a:endParaRPr lang="en-US" dirty="0"/>
          </a:p>
        </p:txBody>
      </p:sp>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3284A30F-75A3-219A-B6F7-06264AECC36C}"/>
                  </a:ext>
                </a:extLst>
              </p:cNvPr>
              <p:cNvSpPr txBox="1"/>
              <p:nvPr/>
            </p:nvSpPr>
            <p:spPr>
              <a:xfrm>
                <a:off x="1937572" y="802935"/>
                <a:ext cx="4807406" cy="29956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𝑥</m:t>
                      </m:r>
                      <m:r>
                        <a:rPr lang="en-US" i="1">
                          <a:latin typeface="Cambria Math" panose="02040503050406030204" pitchFamily="18" charset="0"/>
                        </a:rPr>
                        <m:t>=    +      </m:t>
                      </m:r>
                      <m:r>
                        <a:rPr lang="en-US" i="1">
                          <a:latin typeface="Cambria Math" panose="02040503050406030204" pitchFamily="18" charset="0"/>
                        </a:rPr>
                        <m:t>𝐹𝑜𝑟𝑐𝑒</m:t>
                      </m:r>
                      <m:r>
                        <a:rPr lang="en-US" i="1">
                          <a:latin typeface="Cambria Math" panose="02040503050406030204" pitchFamily="18" charset="0"/>
                        </a:rPr>
                        <m:t>+    </m:t>
                      </m:r>
                      <m:r>
                        <a:rPr lang="en-US" i="1">
                          <a:latin typeface="Cambria Math" panose="02040503050406030204" pitchFamily="18" charset="0"/>
                        </a:rPr>
                        <m:t>𝐷𝑖𝑠𝑡𝑎𝑛𝑐𝑒</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𝑎𝑛𝑔𝑙𝑒</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𝑎𝑛𝑔𝑙𝑒</m:t>
                          </m:r>
                        </m:sub>
                      </m:sSub>
                    </m:oMath>
                  </m:oMathPara>
                </a14:m>
                <a:endParaRPr lang="en-US" dirty="0"/>
              </a:p>
            </p:txBody>
          </p:sp>
        </mc:Choice>
        <mc:Fallback>
          <p:sp>
            <p:nvSpPr>
              <p:cNvPr id="6" name="TextBox 5">
                <a:extLst>
                  <a:ext uri="{FF2B5EF4-FFF2-40B4-BE49-F238E27FC236}">
                    <a16:creationId xmlns:a16="http://schemas.microsoft.com/office/drawing/2014/main" id="{3284A30F-75A3-219A-B6F7-06264AECC36C}"/>
                  </a:ext>
                </a:extLst>
              </p:cNvPr>
              <p:cNvSpPr txBox="1">
                <a:spLocks noRot="1" noChangeAspect="1" noMove="1" noResize="1" noEditPoints="1" noAdjustHandles="1" noChangeArrowheads="1" noChangeShapeType="1" noTextEdit="1"/>
              </p:cNvSpPr>
              <p:nvPr/>
            </p:nvSpPr>
            <p:spPr>
              <a:xfrm>
                <a:off x="1937572" y="802935"/>
                <a:ext cx="4807406" cy="299569"/>
              </a:xfrm>
              <a:prstGeom prst="rect">
                <a:avLst/>
              </a:prstGeom>
              <a:blipFill>
                <a:blip r:embed="rId2"/>
                <a:stretch>
                  <a:fillRect l="-254" r="-381" b="-28571"/>
                </a:stretch>
              </a:blipFill>
            </p:spPr>
            <p:txBody>
              <a:bodyPr/>
              <a:lstStyle/>
              <a:p>
                <a:r>
                  <a:rPr lang="en-US">
                    <a:noFill/>
                  </a:rPr>
                  <a:t> </a:t>
                </a:r>
              </a:p>
            </p:txBody>
          </p:sp>
        </mc:Fallback>
      </mc:AlternateContent>
      <p:sp>
        <p:nvSpPr>
          <p:cNvPr id="7" name="Oval 6">
            <a:extLst>
              <a:ext uri="{FF2B5EF4-FFF2-40B4-BE49-F238E27FC236}">
                <a16:creationId xmlns:a16="http://schemas.microsoft.com/office/drawing/2014/main" id="{0AA71EA9-FE54-B9B2-703B-FF2CE86EA811}"/>
              </a:ext>
            </a:extLst>
          </p:cNvPr>
          <p:cNvSpPr/>
          <p:nvPr/>
        </p:nvSpPr>
        <p:spPr bwMode="auto">
          <a:xfrm>
            <a:off x="2427035" y="874897"/>
            <a:ext cx="149158" cy="15564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atin typeface="Arial" charset="0"/>
              <a:ea typeface="ヒラギノ角ゴ Pro W3" pitchFamily="1" charset="-128"/>
            </a:endParaRPr>
          </a:p>
        </p:txBody>
      </p:sp>
      <p:sp>
        <p:nvSpPr>
          <p:cNvPr id="8" name="Oval 7">
            <a:extLst>
              <a:ext uri="{FF2B5EF4-FFF2-40B4-BE49-F238E27FC236}">
                <a16:creationId xmlns:a16="http://schemas.microsoft.com/office/drawing/2014/main" id="{1B4F0C32-8C8E-4809-F55F-D8DD485173E5}"/>
              </a:ext>
            </a:extLst>
          </p:cNvPr>
          <p:cNvSpPr/>
          <p:nvPr/>
        </p:nvSpPr>
        <p:spPr bwMode="auto">
          <a:xfrm>
            <a:off x="2851809" y="874896"/>
            <a:ext cx="149158" cy="15564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atin typeface="Arial" charset="0"/>
              <a:ea typeface="ヒラギノ角ゴ Pro W3" pitchFamily="1" charset="-128"/>
            </a:endParaRPr>
          </a:p>
        </p:txBody>
      </p:sp>
      <p:sp>
        <p:nvSpPr>
          <p:cNvPr id="9" name="Oval 8">
            <a:extLst>
              <a:ext uri="{FF2B5EF4-FFF2-40B4-BE49-F238E27FC236}">
                <a16:creationId xmlns:a16="http://schemas.microsoft.com/office/drawing/2014/main" id="{077A14F1-372D-6576-A32A-9C400A68F1B7}"/>
              </a:ext>
            </a:extLst>
          </p:cNvPr>
          <p:cNvSpPr/>
          <p:nvPr/>
        </p:nvSpPr>
        <p:spPr bwMode="auto">
          <a:xfrm>
            <a:off x="3971932" y="874895"/>
            <a:ext cx="149158" cy="15564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atin typeface="Arial" charset="0"/>
              <a:ea typeface="ヒラギノ角ゴ Pro W3" pitchFamily="1" charset="-128"/>
            </a:endParaRPr>
          </a:p>
        </p:txBody>
      </p:sp>
      <p:grpSp>
        <p:nvGrpSpPr>
          <p:cNvPr id="161" name="Group 160">
            <a:extLst>
              <a:ext uri="{FF2B5EF4-FFF2-40B4-BE49-F238E27FC236}">
                <a16:creationId xmlns:a16="http://schemas.microsoft.com/office/drawing/2014/main" id="{5AE91673-CAA8-B56D-F8EE-A36FCB4DE437}"/>
              </a:ext>
            </a:extLst>
          </p:cNvPr>
          <p:cNvGrpSpPr/>
          <p:nvPr/>
        </p:nvGrpSpPr>
        <p:grpSpPr>
          <a:xfrm>
            <a:off x="1274425" y="1768528"/>
            <a:ext cx="1726542" cy="1948516"/>
            <a:chOff x="2410099" y="1868594"/>
            <a:chExt cx="1726542" cy="1948516"/>
          </a:xfrm>
        </p:grpSpPr>
        <p:sp>
          <p:nvSpPr>
            <p:cNvPr id="20" name="Oval 19">
              <a:extLst>
                <a:ext uri="{FF2B5EF4-FFF2-40B4-BE49-F238E27FC236}">
                  <a16:creationId xmlns:a16="http://schemas.microsoft.com/office/drawing/2014/main" id="{0A8905DD-EB45-9815-FBF2-487B755B5943}"/>
                </a:ext>
              </a:extLst>
            </p:cNvPr>
            <p:cNvSpPr/>
            <p:nvPr/>
          </p:nvSpPr>
          <p:spPr bwMode="auto">
            <a:xfrm>
              <a:off x="2410131" y="1868594"/>
              <a:ext cx="149158" cy="15564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atin typeface="Arial" charset="0"/>
                <a:ea typeface="ヒラギノ角ゴ Pro W3" pitchFamily="1" charset="-128"/>
              </a:endParaRPr>
            </a:p>
          </p:txBody>
        </p:sp>
        <p:sp>
          <p:nvSpPr>
            <p:cNvPr id="21" name="Oval 20">
              <a:extLst>
                <a:ext uri="{FF2B5EF4-FFF2-40B4-BE49-F238E27FC236}">
                  <a16:creationId xmlns:a16="http://schemas.microsoft.com/office/drawing/2014/main" id="{DDEE37AE-CCF0-3ED3-E771-91B6BDD3E0C6}"/>
                </a:ext>
              </a:extLst>
            </p:cNvPr>
            <p:cNvSpPr/>
            <p:nvPr/>
          </p:nvSpPr>
          <p:spPr bwMode="auto">
            <a:xfrm>
              <a:off x="2582782" y="1868594"/>
              <a:ext cx="149158" cy="15564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atin typeface="Arial" charset="0"/>
                <a:ea typeface="ヒラギノ角ゴ Pro W3" pitchFamily="1" charset="-128"/>
              </a:endParaRPr>
            </a:p>
          </p:txBody>
        </p:sp>
        <p:sp>
          <p:nvSpPr>
            <p:cNvPr id="22" name="Oval 21">
              <a:extLst>
                <a:ext uri="{FF2B5EF4-FFF2-40B4-BE49-F238E27FC236}">
                  <a16:creationId xmlns:a16="http://schemas.microsoft.com/office/drawing/2014/main" id="{44987710-4B5C-0CAD-6900-F8910255FC61}"/>
                </a:ext>
              </a:extLst>
            </p:cNvPr>
            <p:cNvSpPr/>
            <p:nvPr/>
          </p:nvSpPr>
          <p:spPr bwMode="auto">
            <a:xfrm>
              <a:off x="2755433" y="1868594"/>
              <a:ext cx="149158" cy="15564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atin typeface="Arial" charset="0"/>
                <a:ea typeface="ヒラギノ角ゴ Pro W3" pitchFamily="1" charset="-128"/>
              </a:endParaRPr>
            </a:p>
          </p:txBody>
        </p:sp>
        <p:sp>
          <p:nvSpPr>
            <p:cNvPr id="23" name="Oval 22">
              <a:extLst>
                <a:ext uri="{FF2B5EF4-FFF2-40B4-BE49-F238E27FC236}">
                  <a16:creationId xmlns:a16="http://schemas.microsoft.com/office/drawing/2014/main" id="{BEF5E268-D9C7-9D23-6C7F-D3AC689F684E}"/>
                </a:ext>
              </a:extLst>
            </p:cNvPr>
            <p:cNvSpPr/>
            <p:nvPr/>
          </p:nvSpPr>
          <p:spPr bwMode="auto">
            <a:xfrm>
              <a:off x="2928084" y="1868594"/>
              <a:ext cx="149158" cy="15564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atin typeface="Arial" charset="0"/>
                <a:ea typeface="ヒラギノ角ゴ Pro W3" pitchFamily="1" charset="-128"/>
              </a:endParaRPr>
            </a:p>
          </p:txBody>
        </p:sp>
        <p:sp>
          <p:nvSpPr>
            <p:cNvPr id="24" name="Oval 23">
              <a:extLst>
                <a:ext uri="{FF2B5EF4-FFF2-40B4-BE49-F238E27FC236}">
                  <a16:creationId xmlns:a16="http://schemas.microsoft.com/office/drawing/2014/main" id="{1DBEE930-E820-F88B-F5A4-FAC7FB679C6A}"/>
                </a:ext>
              </a:extLst>
            </p:cNvPr>
            <p:cNvSpPr/>
            <p:nvPr/>
          </p:nvSpPr>
          <p:spPr bwMode="auto">
            <a:xfrm>
              <a:off x="3100735" y="1868594"/>
              <a:ext cx="149158" cy="15564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atin typeface="Arial" charset="0"/>
                <a:ea typeface="ヒラギノ角ゴ Pro W3" pitchFamily="1" charset="-128"/>
              </a:endParaRPr>
            </a:p>
          </p:txBody>
        </p:sp>
        <p:sp>
          <p:nvSpPr>
            <p:cNvPr id="25" name="Oval 24">
              <a:extLst>
                <a:ext uri="{FF2B5EF4-FFF2-40B4-BE49-F238E27FC236}">
                  <a16:creationId xmlns:a16="http://schemas.microsoft.com/office/drawing/2014/main" id="{534DC7BC-DCD2-BCF6-7A02-54BD326B656C}"/>
                </a:ext>
              </a:extLst>
            </p:cNvPr>
            <p:cNvSpPr/>
            <p:nvPr/>
          </p:nvSpPr>
          <p:spPr bwMode="auto">
            <a:xfrm>
              <a:off x="3273386" y="1868594"/>
              <a:ext cx="149158" cy="15564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atin typeface="Arial" charset="0"/>
                <a:ea typeface="ヒラギノ角ゴ Pro W3" pitchFamily="1" charset="-128"/>
              </a:endParaRPr>
            </a:p>
          </p:txBody>
        </p:sp>
        <p:sp>
          <p:nvSpPr>
            <p:cNvPr id="26" name="Oval 25">
              <a:extLst>
                <a:ext uri="{FF2B5EF4-FFF2-40B4-BE49-F238E27FC236}">
                  <a16:creationId xmlns:a16="http://schemas.microsoft.com/office/drawing/2014/main" id="{3A3557F4-A1DF-237C-03A5-74597EA92E03}"/>
                </a:ext>
              </a:extLst>
            </p:cNvPr>
            <p:cNvSpPr/>
            <p:nvPr/>
          </p:nvSpPr>
          <p:spPr bwMode="auto">
            <a:xfrm>
              <a:off x="3446037" y="1868594"/>
              <a:ext cx="149158" cy="15564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atin typeface="Arial" charset="0"/>
                <a:ea typeface="ヒラギノ角ゴ Pro W3" pitchFamily="1" charset="-128"/>
              </a:endParaRPr>
            </a:p>
          </p:txBody>
        </p:sp>
        <p:sp>
          <p:nvSpPr>
            <p:cNvPr id="27" name="Oval 26">
              <a:extLst>
                <a:ext uri="{FF2B5EF4-FFF2-40B4-BE49-F238E27FC236}">
                  <a16:creationId xmlns:a16="http://schemas.microsoft.com/office/drawing/2014/main" id="{3FCFE33F-8423-E6B1-B3F8-20EE2667A18A}"/>
                </a:ext>
              </a:extLst>
            </p:cNvPr>
            <p:cNvSpPr/>
            <p:nvPr/>
          </p:nvSpPr>
          <p:spPr bwMode="auto">
            <a:xfrm>
              <a:off x="3618688" y="1868594"/>
              <a:ext cx="149158" cy="15564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atin typeface="Arial" charset="0"/>
                <a:ea typeface="ヒラギノ角ゴ Pro W3" pitchFamily="1" charset="-128"/>
              </a:endParaRPr>
            </a:p>
          </p:txBody>
        </p:sp>
        <p:sp>
          <p:nvSpPr>
            <p:cNvPr id="28" name="Oval 27">
              <a:extLst>
                <a:ext uri="{FF2B5EF4-FFF2-40B4-BE49-F238E27FC236}">
                  <a16:creationId xmlns:a16="http://schemas.microsoft.com/office/drawing/2014/main" id="{CEE14219-4075-BD3E-3E2F-DFB1D43DE147}"/>
                </a:ext>
              </a:extLst>
            </p:cNvPr>
            <p:cNvSpPr/>
            <p:nvPr/>
          </p:nvSpPr>
          <p:spPr bwMode="auto">
            <a:xfrm>
              <a:off x="3791339" y="1868594"/>
              <a:ext cx="149158" cy="15564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atin typeface="Arial" charset="0"/>
                <a:ea typeface="ヒラギノ角ゴ Pro W3" pitchFamily="1" charset="-128"/>
              </a:endParaRPr>
            </a:p>
          </p:txBody>
        </p:sp>
        <p:sp>
          <p:nvSpPr>
            <p:cNvPr id="29" name="Oval 28">
              <a:extLst>
                <a:ext uri="{FF2B5EF4-FFF2-40B4-BE49-F238E27FC236}">
                  <a16:creationId xmlns:a16="http://schemas.microsoft.com/office/drawing/2014/main" id="{89678E65-7779-DFB1-6000-65E6C61BF0B1}"/>
                </a:ext>
              </a:extLst>
            </p:cNvPr>
            <p:cNvSpPr/>
            <p:nvPr/>
          </p:nvSpPr>
          <p:spPr bwMode="auto">
            <a:xfrm>
              <a:off x="3963990" y="1868594"/>
              <a:ext cx="149158" cy="15564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atin typeface="Arial" charset="0"/>
                <a:ea typeface="ヒラギノ角ゴ Pro W3" pitchFamily="1" charset="-128"/>
              </a:endParaRPr>
            </a:p>
          </p:txBody>
        </p:sp>
        <p:sp>
          <p:nvSpPr>
            <p:cNvPr id="30" name="Oval 29">
              <a:extLst>
                <a:ext uri="{FF2B5EF4-FFF2-40B4-BE49-F238E27FC236}">
                  <a16:creationId xmlns:a16="http://schemas.microsoft.com/office/drawing/2014/main" id="{595E91ED-4AC1-A373-DB51-AE4A5586772D}"/>
                </a:ext>
              </a:extLst>
            </p:cNvPr>
            <p:cNvSpPr/>
            <p:nvPr/>
          </p:nvSpPr>
          <p:spPr bwMode="auto">
            <a:xfrm>
              <a:off x="2410099" y="2069037"/>
              <a:ext cx="149158" cy="15564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atin typeface="Arial" charset="0"/>
                <a:ea typeface="ヒラギノ角ゴ Pro W3" pitchFamily="1" charset="-128"/>
              </a:endParaRPr>
            </a:p>
          </p:txBody>
        </p:sp>
        <p:sp>
          <p:nvSpPr>
            <p:cNvPr id="31" name="Oval 30">
              <a:extLst>
                <a:ext uri="{FF2B5EF4-FFF2-40B4-BE49-F238E27FC236}">
                  <a16:creationId xmlns:a16="http://schemas.microsoft.com/office/drawing/2014/main" id="{7EE4FBD8-BFC1-3E4E-8DD8-0891F45C5448}"/>
                </a:ext>
              </a:extLst>
            </p:cNvPr>
            <p:cNvSpPr/>
            <p:nvPr/>
          </p:nvSpPr>
          <p:spPr bwMode="auto">
            <a:xfrm>
              <a:off x="2582750" y="2069037"/>
              <a:ext cx="149158" cy="15564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atin typeface="Arial" charset="0"/>
                <a:ea typeface="ヒラギノ角ゴ Pro W3" pitchFamily="1" charset="-128"/>
              </a:endParaRPr>
            </a:p>
          </p:txBody>
        </p:sp>
        <p:sp>
          <p:nvSpPr>
            <p:cNvPr id="32" name="Oval 31">
              <a:extLst>
                <a:ext uri="{FF2B5EF4-FFF2-40B4-BE49-F238E27FC236}">
                  <a16:creationId xmlns:a16="http://schemas.microsoft.com/office/drawing/2014/main" id="{AAFCC3AE-207A-4518-BD4B-2D62FD307062}"/>
                </a:ext>
              </a:extLst>
            </p:cNvPr>
            <p:cNvSpPr/>
            <p:nvPr/>
          </p:nvSpPr>
          <p:spPr bwMode="auto">
            <a:xfrm>
              <a:off x="2755401" y="2069037"/>
              <a:ext cx="149158" cy="15564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atin typeface="Arial" charset="0"/>
                <a:ea typeface="ヒラギノ角ゴ Pro W3" pitchFamily="1" charset="-128"/>
              </a:endParaRPr>
            </a:p>
          </p:txBody>
        </p:sp>
        <p:sp>
          <p:nvSpPr>
            <p:cNvPr id="33" name="Oval 32">
              <a:extLst>
                <a:ext uri="{FF2B5EF4-FFF2-40B4-BE49-F238E27FC236}">
                  <a16:creationId xmlns:a16="http://schemas.microsoft.com/office/drawing/2014/main" id="{CC384D75-A592-38C8-E09B-A10956AEF931}"/>
                </a:ext>
              </a:extLst>
            </p:cNvPr>
            <p:cNvSpPr/>
            <p:nvPr/>
          </p:nvSpPr>
          <p:spPr bwMode="auto">
            <a:xfrm>
              <a:off x="2928052" y="2069037"/>
              <a:ext cx="149158" cy="15564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atin typeface="Arial" charset="0"/>
                <a:ea typeface="ヒラギノ角ゴ Pro W3" pitchFamily="1" charset="-128"/>
              </a:endParaRPr>
            </a:p>
          </p:txBody>
        </p:sp>
        <p:sp>
          <p:nvSpPr>
            <p:cNvPr id="34" name="Oval 33">
              <a:extLst>
                <a:ext uri="{FF2B5EF4-FFF2-40B4-BE49-F238E27FC236}">
                  <a16:creationId xmlns:a16="http://schemas.microsoft.com/office/drawing/2014/main" id="{9CF7BF2D-79A9-0284-B04A-077D24290456}"/>
                </a:ext>
              </a:extLst>
            </p:cNvPr>
            <p:cNvSpPr/>
            <p:nvPr/>
          </p:nvSpPr>
          <p:spPr bwMode="auto">
            <a:xfrm>
              <a:off x="3100703" y="2069037"/>
              <a:ext cx="149158" cy="15564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atin typeface="Arial" charset="0"/>
                <a:ea typeface="ヒラギノ角ゴ Pro W3" pitchFamily="1" charset="-128"/>
              </a:endParaRPr>
            </a:p>
          </p:txBody>
        </p:sp>
        <p:sp>
          <p:nvSpPr>
            <p:cNvPr id="35" name="Oval 34">
              <a:extLst>
                <a:ext uri="{FF2B5EF4-FFF2-40B4-BE49-F238E27FC236}">
                  <a16:creationId xmlns:a16="http://schemas.microsoft.com/office/drawing/2014/main" id="{9C221EB0-B9D8-FF5A-3DC5-F34776F81F79}"/>
                </a:ext>
              </a:extLst>
            </p:cNvPr>
            <p:cNvSpPr/>
            <p:nvPr/>
          </p:nvSpPr>
          <p:spPr bwMode="auto">
            <a:xfrm>
              <a:off x="3273354" y="2069037"/>
              <a:ext cx="149158" cy="15564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atin typeface="Arial" charset="0"/>
                <a:ea typeface="ヒラギノ角ゴ Pro W3" pitchFamily="1" charset="-128"/>
              </a:endParaRPr>
            </a:p>
          </p:txBody>
        </p:sp>
        <p:sp>
          <p:nvSpPr>
            <p:cNvPr id="36" name="Oval 35">
              <a:extLst>
                <a:ext uri="{FF2B5EF4-FFF2-40B4-BE49-F238E27FC236}">
                  <a16:creationId xmlns:a16="http://schemas.microsoft.com/office/drawing/2014/main" id="{B48DFD9A-ED59-E505-4BF3-0D8FC9C63AF5}"/>
                </a:ext>
              </a:extLst>
            </p:cNvPr>
            <p:cNvSpPr/>
            <p:nvPr/>
          </p:nvSpPr>
          <p:spPr bwMode="auto">
            <a:xfrm>
              <a:off x="3446005" y="2069037"/>
              <a:ext cx="149158" cy="15564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atin typeface="Arial" charset="0"/>
                <a:ea typeface="ヒラギノ角ゴ Pro W3" pitchFamily="1" charset="-128"/>
              </a:endParaRPr>
            </a:p>
          </p:txBody>
        </p:sp>
        <p:sp>
          <p:nvSpPr>
            <p:cNvPr id="37" name="Oval 36">
              <a:extLst>
                <a:ext uri="{FF2B5EF4-FFF2-40B4-BE49-F238E27FC236}">
                  <a16:creationId xmlns:a16="http://schemas.microsoft.com/office/drawing/2014/main" id="{B7E2A7C7-555A-7A9D-B6A1-27045AA3C7AA}"/>
                </a:ext>
              </a:extLst>
            </p:cNvPr>
            <p:cNvSpPr/>
            <p:nvPr/>
          </p:nvSpPr>
          <p:spPr bwMode="auto">
            <a:xfrm>
              <a:off x="3618656" y="2069037"/>
              <a:ext cx="149158" cy="15564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atin typeface="Arial" charset="0"/>
                <a:ea typeface="ヒラギノ角ゴ Pro W3" pitchFamily="1" charset="-128"/>
              </a:endParaRPr>
            </a:p>
          </p:txBody>
        </p:sp>
        <p:sp>
          <p:nvSpPr>
            <p:cNvPr id="38" name="Oval 37">
              <a:extLst>
                <a:ext uri="{FF2B5EF4-FFF2-40B4-BE49-F238E27FC236}">
                  <a16:creationId xmlns:a16="http://schemas.microsoft.com/office/drawing/2014/main" id="{2A7C9C5C-C380-79C9-8950-5DE362C4850D}"/>
                </a:ext>
              </a:extLst>
            </p:cNvPr>
            <p:cNvSpPr/>
            <p:nvPr/>
          </p:nvSpPr>
          <p:spPr bwMode="auto">
            <a:xfrm>
              <a:off x="3791307" y="2069037"/>
              <a:ext cx="149158" cy="15564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atin typeface="Arial" charset="0"/>
                <a:ea typeface="ヒラギノ角ゴ Pro W3" pitchFamily="1" charset="-128"/>
              </a:endParaRPr>
            </a:p>
          </p:txBody>
        </p:sp>
        <p:sp>
          <p:nvSpPr>
            <p:cNvPr id="39" name="Oval 38">
              <a:extLst>
                <a:ext uri="{FF2B5EF4-FFF2-40B4-BE49-F238E27FC236}">
                  <a16:creationId xmlns:a16="http://schemas.microsoft.com/office/drawing/2014/main" id="{0680EF0D-C9F7-DD07-B4C3-54BB32D3352B}"/>
                </a:ext>
              </a:extLst>
            </p:cNvPr>
            <p:cNvSpPr/>
            <p:nvPr/>
          </p:nvSpPr>
          <p:spPr bwMode="auto">
            <a:xfrm>
              <a:off x="3963958" y="2069037"/>
              <a:ext cx="149158" cy="15564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atin typeface="Arial" charset="0"/>
                <a:ea typeface="ヒラギノ角ゴ Pro W3" pitchFamily="1" charset="-128"/>
              </a:endParaRPr>
            </a:p>
          </p:txBody>
        </p:sp>
        <p:sp>
          <p:nvSpPr>
            <p:cNvPr id="40" name="Oval 39">
              <a:extLst>
                <a:ext uri="{FF2B5EF4-FFF2-40B4-BE49-F238E27FC236}">
                  <a16:creationId xmlns:a16="http://schemas.microsoft.com/office/drawing/2014/main" id="{FB6FD396-373D-BC03-30D4-E0D92FC6DA36}"/>
                </a:ext>
              </a:extLst>
            </p:cNvPr>
            <p:cNvSpPr/>
            <p:nvPr/>
          </p:nvSpPr>
          <p:spPr bwMode="auto">
            <a:xfrm>
              <a:off x="2416587" y="2270309"/>
              <a:ext cx="149158" cy="15564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atin typeface="Arial" charset="0"/>
                <a:ea typeface="ヒラギノ角ゴ Pro W3" pitchFamily="1" charset="-128"/>
              </a:endParaRPr>
            </a:p>
          </p:txBody>
        </p:sp>
        <p:sp>
          <p:nvSpPr>
            <p:cNvPr id="41" name="Oval 40">
              <a:extLst>
                <a:ext uri="{FF2B5EF4-FFF2-40B4-BE49-F238E27FC236}">
                  <a16:creationId xmlns:a16="http://schemas.microsoft.com/office/drawing/2014/main" id="{8F6D54B5-818E-1D7E-18A9-DCBFA2018F44}"/>
                </a:ext>
              </a:extLst>
            </p:cNvPr>
            <p:cNvSpPr/>
            <p:nvPr/>
          </p:nvSpPr>
          <p:spPr bwMode="auto">
            <a:xfrm>
              <a:off x="2589238" y="2270309"/>
              <a:ext cx="149158" cy="15564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atin typeface="Arial" charset="0"/>
                <a:ea typeface="ヒラギノ角ゴ Pro W3" pitchFamily="1" charset="-128"/>
              </a:endParaRPr>
            </a:p>
          </p:txBody>
        </p:sp>
        <p:sp>
          <p:nvSpPr>
            <p:cNvPr id="42" name="Oval 41">
              <a:extLst>
                <a:ext uri="{FF2B5EF4-FFF2-40B4-BE49-F238E27FC236}">
                  <a16:creationId xmlns:a16="http://schemas.microsoft.com/office/drawing/2014/main" id="{F823F5F2-BA1A-F3FC-C46F-62073FF679D6}"/>
                </a:ext>
              </a:extLst>
            </p:cNvPr>
            <p:cNvSpPr/>
            <p:nvPr/>
          </p:nvSpPr>
          <p:spPr bwMode="auto">
            <a:xfrm>
              <a:off x="2761889" y="2270309"/>
              <a:ext cx="149158" cy="15564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atin typeface="Arial" charset="0"/>
                <a:ea typeface="ヒラギノ角ゴ Pro W3" pitchFamily="1" charset="-128"/>
              </a:endParaRPr>
            </a:p>
          </p:txBody>
        </p:sp>
        <p:sp>
          <p:nvSpPr>
            <p:cNvPr id="43" name="Oval 42">
              <a:extLst>
                <a:ext uri="{FF2B5EF4-FFF2-40B4-BE49-F238E27FC236}">
                  <a16:creationId xmlns:a16="http://schemas.microsoft.com/office/drawing/2014/main" id="{1AB0EABB-FFBD-89C3-BD9C-19D22DE9C0E0}"/>
                </a:ext>
              </a:extLst>
            </p:cNvPr>
            <p:cNvSpPr/>
            <p:nvPr/>
          </p:nvSpPr>
          <p:spPr bwMode="auto">
            <a:xfrm>
              <a:off x="2934540" y="2270309"/>
              <a:ext cx="149158" cy="15564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atin typeface="Arial" charset="0"/>
                <a:ea typeface="ヒラギノ角ゴ Pro W3" pitchFamily="1" charset="-128"/>
              </a:endParaRPr>
            </a:p>
          </p:txBody>
        </p:sp>
        <p:sp>
          <p:nvSpPr>
            <p:cNvPr id="44" name="Oval 43">
              <a:extLst>
                <a:ext uri="{FF2B5EF4-FFF2-40B4-BE49-F238E27FC236}">
                  <a16:creationId xmlns:a16="http://schemas.microsoft.com/office/drawing/2014/main" id="{A8F15AFB-9B15-AAD2-C37D-A673DAB14DAA}"/>
                </a:ext>
              </a:extLst>
            </p:cNvPr>
            <p:cNvSpPr/>
            <p:nvPr/>
          </p:nvSpPr>
          <p:spPr bwMode="auto">
            <a:xfrm>
              <a:off x="3107191" y="2270309"/>
              <a:ext cx="149158" cy="15564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atin typeface="Arial" charset="0"/>
                <a:ea typeface="ヒラギノ角ゴ Pro W3" pitchFamily="1" charset="-128"/>
              </a:endParaRPr>
            </a:p>
          </p:txBody>
        </p:sp>
        <p:sp>
          <p:nvSpPr>
            <p:cNvPr id="45" name="Oval 44">
              <a:extLst>
                <a:ext uri="{FF2B5EF4-FFF2-40B4-BE49-F238E27FC236}">
                  <a16:creationId xmlns:a16="http://schemas.microsoft.com/office/drawing/2014/main" id="{14DD0AAD-796D-CF9F-5F5B-ECE6B7627239}"/>
                </a:ext>
              </a:extLst>
            </p:cNvPr>
            <p:cNvSpPr/>
            <p:nvPr/>
          </p:nvSpPr>
          <p:spPr bwMode="auto">
            <a:xfrm>
              <a:off x="3279842" y="2270309"/>
              <a:ext cx="149158" cy="15564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atin typeface="Arial" charset="0"/>
                <a:ea typeface="ヒラギノ角ゴ Pro W3" pitchFamily="1" charset="-128"/>
              </a:endParaRPr>
            </a:p>
          </p:txBody>
        </p:sp>
        <p:sp>
          <p:nvSpPr>
            <p:cNvPr id="46" name="Oval 45">
              <a:extLst>
                <a:ext uri="{FF2B5EF4-FFF2-40B4-BE49-F238E27FC236}">
                  <a16:creationId xmlns:a16="http://schemas.microsoft.com/office/drawing/2014/main" id="{557916F9-2CB6-F132-8282-2AE968A86D21}"/>
                </a:ext>
              </a:extLst>
            </p:cNvPr>
            <p:cNvSpPr/>
            <p:nvPr/>
          </p:nvSpPr>
          <p:spPr bwMode="auto">
            <a:xfrm>
              <a:off x="3452493" y="2270309"/>
              <a:ext cx="149158" cy="15564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atin typeface="Arial" charset="0"/>
                <a:ea typeface="ヒラギノ角ゴ Pro W3" pitchFamily="1" charset="-128"/>
              </a:endParaRPr>
            </a:p>
          </p:txBody>
        </p:sp>
        <p:sp>
          <p:nvSpPr>
            <p:cNvPr id="47" name="Oval 46">
              <a:extLst>
                <a:ext uri="{FF2B5EF4-FFF2-40B4-BE49-F238E27FC236}">
                  <a16:creationId xmlns:a16="http://schemas.microsoft.com/office/drawing/2014/main" id="{CC02D95B-724B-0627-A760-80C9B982EAE0}"/>
                </a:ext>
              </a:extLst>
            </p:cNvPr>
            <p:cNvSpPr/>
            <p:nvPr/>
          </p:nvSpPr>
          <p:spPr bwMode="auto">
            <a:xfrm>
              <a:off x="3625144" y="2270309"/>
              <a:ext cx="149158" cy="15564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atin typeface="Arial" charset="0"/>
                <a:ea typeface="ヒラギノ角ゴ Pro W3" pitchFamily="1" charset="-128"/>
              </a:endParaRPr>
            </a:p>
          </p:txBody>
        </p:sp>
        <p:sp>
          <p:nvSpPr>
            <p:cNvPr id="48" name="Oval 47">
              <a:extLst>
                <a:ext uri="{FF2B5EF4-FFF2-40B4-BE49-F238E27FC236}">
                  <a16:creationId xmlns:a16="http://schemas.microsoft.com/office/drawing/2014/main" id="{5AB49FB9-28D1-CC2F-B503-B416DD1D8347}"/>
                </a:ext>
              </a:extLst>
            </p:cNvPr>
            <p:cNvSpPr/>
            <p:nvPr/>
          </p:nvSpPr>
          <p:spPr bwMode="auto">
            <a:xfrm>
              <a:off x="3797795" y="2270309"/>
              <a:ext cx="149158" cy="15564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atin typeface="Arial" charset="0"/>
                <a:ea typeface="ヒラギノ角ゴ Pro W3" pitchFamily="1" charset="-128"/>
              </a:endParaRPr>
            </a:p>
          </p:txBody>
        </p:sp>
        <p:sp>
          <p:nvSpPr>
            <p:cNvPr id="49" name="Oval 48">
              <a:extLst>
                <a:ext uri="{FF2B5EF4-FFF2-40B4-BE49-F238E27FC236}">
                  <a16:creationId xmlns:a16="http://schemas.microsoft.com/office/drawing/2014/main" id="{6C321BFA-5ECB-68F1-AA3E-AB3E40EEF593}"/>
                </a:ext>
              </a:extLst>
            </p:cNvPr>
            <p:cNvSpPr/>
            <p:nvPr/>
          </p:nvSpPr>
          <p:spPr bwMode="auto">
            <a:xfrm>
              <a:off x="3970446" y="2270309"/>
              <a:ext cx="149158" cy="15564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atin typeface="Arial" charset="0"/>
                <a:ea typeface="ヒラギノ角ゴ Pro W3" pitchFamily="1" charset="-128"/>
              </a:endParaRPr>
            </a:p>
          </p:txBody>
        </p:sp>
        <p:sp>
          <p:nvSpPr>
            <p:cNvPr id="50" name="Oval 49">
              <a:extLst>
                <a:ext uri="{FF2B5EF4-FFF2-40B4-BE49-F238E27FC236}">
                  <a16:creationId xmlns:a16="http://schemas.microsoft.com/office/drawing/2014/main" id="{2EF663D8-3686-D85E-D597-C74E6A3F83E2}"/>
                </a:ext>
              </a:extLst>
            </p:cNvPr>
            <p:cNvSpPr/>
            <p:nvPr/>
          </p:nvSpPr>
          <p:spPr bwMode="auto">
            <a:xfrm>
              <a:off x="2416555" y="2470752"/>
              <a:ext cx="149158" cy="15564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atin typeface="Arial" charset="0"/>
                <a:ea typeface="ヒラギノ角ゴ Pro W3" pitchFamily="1" charset="-128"/>
              </a:endParaRPr>
            </a:p>
          </p:txBody>
        </p:sp>
        <p:sp>
          <p:nvSpPr>
            <p:cNvPr id="51" name="Oval 50">
              <a:extLst>
                <a:ext uri="{FF2B5EF4-FFF2-40B4-BE49-F238E27FC236}">
                  <a16:creationId xmlns:a16="http://schemas.microsoft.com/office/drawing/2014/main" id="{E9B381D7-0F28-5C11-8E1A-16563AF85999}"/>
                </a:ext>
              </a:extLst>
            </p:cNvPr>
            <p:cNvSpPr/>
            <p:nvPr/>
          </p:nvSpPr>
          <p:spPr bwMode="auto">
            <a:xfrm>
              <a:off x="2589206" y="2470752"/>
              <a:ext cx="149158" cy="15564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atin typeface="Arial" charset="0"/>
                <a:ea typeface="ヒラギノ角ゴ Pro W3" pitchFamily="1" charset="-128"/>
              </a:endParaRPr>
            </a:p>
          </p:txBody>
        </p:sp>
        <p:sp>
          <p:nvSpPr>
            <p:cNvPr id="52" name="Oval 51">
              <a:extLst>
                <a:ext uri="{FF2B5EF4-FFF2-40B4-BE49-F238E27FC236}">
                  <a16:creationId xmlns:a16="http://schemas.microsoft.com/office/drawing/2014/main" id="{6124A6CB-0F52-66F1-0A1B-462DBBAC6227}"/>
                </a:ext>
              </a:extLst>
            </p:cNvPr>
            <p:cNvSpPr/>
            <p:nvPr/>
          </p:nvSpPr>
          <p:spPr bwMode="auto">
            <a:xfrm>
              <a:off x="2761857" y="2470752"/>
              <a:ext cx="149158" cy="15564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atin typeface="Arial" charset="0"/>
                <a:ea typeface="ヒラギノ角ゴ Pro W3" pitchFamily="1" charset="-128"/>
              </a:endParaRPr>
            </a:p>
          </p:txBody>
        </p:sp>
        <p:sp>
          <p:nvSpPr>
            <p:cNvPr id="53" name="Oval 52">
              <a:extLst>
                <a:ext uri="{FF2B5EF4-FFF2-40B4-BE49-F238E27FC236}">
                  <a16:creationId xmlns:a16="http://schemas.microsoft.com/office/drawing/2014/main" id="{6FED36D2-FEB8-B2F1-10D3-F096BA490DB0}"/>
                </a:ext>
              </a:extLst>
            </p:cNvPr>
            <p:cNvSpPr/>
            <p:nvPr/>
          </p:nvSpPr>
          <p:spPr bwMode="auto">
            <a:xfrm>
              <a:off x="2934508" y="2470752"/>
              <a:ext cx="149158" cy="15564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atin typeface="Arial" charset="0"/>
                <a:ea typeface="ヒラギノ角ゴ Pro W3" pitchFamily="1" charset="-128"/>
              </a:endParaRPr>
            </a:p>
          </p:txBody>
        </p:sp>
        <p:sp>
          <p:nvSpPr>
            <p:cNvPr id="54" name="Oval 53">
              <a:extLst>
                <a:ext uri="{FF2B5EF4-FFF2-40B4-BE49-F238E27FC236}">
                  <a16:creationId xmlns:a16="http://schemas.microsoft.com/office/drawing/2014/main" id="{3D844F3C-D544-D8E2-4A90-E7C9C24D8891}"/>
                </a:ext>
              </a:extLst>
            </p:cNvPr>
            <p:cNvSpPr/>
            <p:nvPr/>
          </p:nvSpPr>
          <p:spPr bwMode="auto">
            <a:xfrm>
              <a:off x="3107159" y="2470752"/>
              <a:ext cx="149158" cy="15564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atin typeface="Arial" charset="0"/>
                <a:ea typeface="ヒラギノ角ゴ Pro W3" pitchFamily="1" charset="-128"/>
              </a:endParaRPr>
            </a:p>
          </p:txBody>
        </p:sp>
        <p:sp>
          <p:nvSpPr>
            <p:cNvPr id="55" name="Oval 54">
              <a:extLst>
                <a:ext uri="{FF2B5EF4-FFF2-40B4-BE49-F238E27FC236}">
                  <a16:creationId xmlns:a16="http://schemas.microsoft.com/office/drawing/2014/main" id="{8933C4E5-AE92-AFF4-C3F9-87063BC6A2AA}"/>
                </a:ext>
              </a:extLst>
            </p:cNvPr>
            <p:cNvSpPr/>
            <p:nvPr/>
          </p:nvSpPr>
          <p:spPr bwMode="auto">
            <a:xfrm>
              <a:off x="3279810" y="2470752"/>
              <a:ext cx="149158" cy="15564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atin typeface="Arial" charset="0"/>
                <a:ea typeface="ヒラギノ角ゴ Pro W3" pitchFamily="1" charset="-128"/>
              </a:endParaRPr>
            </a:p>
          </p:txBody>
        </p:sp>
        <p:sp>
          <p:nvSpPr>
            <p:cNvPr id="56" name="Oval 55">
              <a:extLst>
                <a:ext uri="{FF2B5EF4-FFF2-40B4-BE49-F238E27FC236}">
                  <a16:creationId xmlns:a16="http://schemas.microsoft.com/office/drawing/2014/main" id="{9F4D14E1-52B6-B340-C449-D2DC3EEA0996}"/>
                </a:ext>
              </a:extLst>
            </p:cNvPr>
            <p:cNvSpPr/>
            <p:nvPr/>
          </p:nvSpPr>
          <p:spPr bwMode="auto">
            <a:xfrm>
              <a:off x="3452461" y="2470752"/>
              <a:ext cx="149158" cy="15564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atin typeface="Arial" charset="0"/>
                <a:ea typeface="ヒラギノ角ゴ Pro W3" pitchFamily="1" charset="-128"/>
              </a:endParaRPr>
            </a:p>
          </p:txBody>
        </p:sp>
        <p:sp>
          <p:nvSpPr>
            <p:cNvPr id="57" name="Oval 56">
              <a:extLst>
                <a:ext uri="{FF2B5EF4-FFF2-40B4-BE49-F238E27FC236}">
                  <a16:creationId xmlns:a16="http://schemas.microsoft.com/office/drawing/2014/main" id="{5A232716-0ECA-5B7D-2D74-867DB85547F3}"/>
                </a:ext>
              </a:extLst>
            </p:cNvPr>
            <p:cNvSpPr/>
            <p:nvPr/>
          </p:nvSpPr>
          <p:spPr bwMode="auto">
            <a:xfrm>
              <a:off x="3625112" y="2470752"/>
              <a:ext cx="149158" cy="15564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atin typeface="Arial" charset="0"/>
                <a:ea typeface="ヒラギノ角ゴ Pro W3" pitchFamily="1" charset="-128"/>
              </a:endParaRPr>
            </a:p>
          </p:txBody>
        </p:sp>
        <p:sp>
          <p:nvSpPr>
            <p:cNvPr id="58" name="Oval 57">
              <a:extLst>
                <a:ext uri="{FF2B5EF4-FFF2-40B4-BE49-F238E27FC236}">
                  <a16:creationId xmlns:a16="http://schemas.microsoft.com/office/drawing/2014/main" id="{C7512123-7414-E273-A2E1-3A4806CE1F8F}"/>
                </a:ext>
              </a:extLst>
            </p:cNvPr>
            <p:cNvSpPr/>
            <p:nvPr/>
          </p:nvSpPr>
          <p:spPr bwMode="auto">
            <a:xfrm>
              <a:off x="3797763" y="2470752"/>
              <a:ext cx="149158" cy="15564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atin typeface="Arial" charset="0"/>
                <a:ea typeface="ヒラギノ角ゴ Pro W3" pitchFamily="1" charset="-128"/>
              </a:endParaRPr>
            </a:p>
          </p:txBody>
        </p:sp>
        <p:sp>
          <p:nvSpPr>
            <p:cNvPr id="59" name="Oval 58">
              <a:extLst>
                <a:ext uri="{FF2B5EF4-FFF2-40B4-BE49-F238E27FC236}">
                  <a16:creationId xmlns:a16="http://schemas.microsoft.com/office/drawing/2014/main" id="{09382448-B16B-4146-7094-FE1F2A96A726}"/>
                </a:ext>
              </a:extLst>
            </p:cNvPr>
            <p:cNvSpPr/>
            <p:nvPr/>
          </p:nvSpPr>
          <p:spPr bwMode="auto">
            <a:xfrm>
              <a:off x="3970414" y="2470752"/>
              <a:ext cx="149158" cy="15564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atin typeface="Arial" charset="0"/>
                <a:ea typeface="ヒラギノ角ゴ Pro W3" pitchFamily="1" charset="-128"/>
              </a:endParaRPr>
            </a:p>
          </p:txBody>
        </p:sp>
        <p:sp>
          <p:nvSpPr>
            <p:cNvPr id="100" name="Oval 99">
              <a:extLst>
                <a:ext uri="{FF2B5EF4-FFF2-40B4-BE49-F238E27FC236}">
                  <a16:creationId xmlns:a16="http://schemas.microsoft.com/office/drawing/2014/main" id="{A991A58C-E08E-EA48-E291-56E49F9E8A28}"/>
                </a:ext>
              </a:extLst>
            </p:cNvPr>
            <p:cNvSpPr/>
            <p:nvPr/>
          </p:nvSpPr>
          <p:spPr bwMode="auto">
            <a:xfrm>
              <a:off x="2413379" y="2672024"/>
              <a:ext cx="149158" cy="15564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atin typeface="Arial" charset="0"/>
                <a:ea typeface="ヒラギノ角ゴ Pro W3" pitchFamily="1" charset="-128"/>
              </a:endParaRPr>
            </a:p>
          </p:txBody>
        </p:sp>
        <p:sp>
          <p:nvSpPr>
            <p:cNvPr id="101" name="Oval 100">
              <a:extLst>
                <a:ext uri="{FF2B5EF4-FFF2-40B4-BE49-F238E27FC236}">
                  <a16:creationId xmlns:a16="http://schemas.microsoft.com/office/drawing/2014/main" id="{33E05578-F782-F55D-C52B-5A31C8F4EE37}"/>
                </a:ext>
              </a:extLst>
            </p:cNvPr>
            <p:cNvSpPr/>
            <p:nvPr/>
          </p:nvSpPr>
          <p:spPr bwMode="auto">
            <a:xfrm>
              <a:off x="2586030" y="2672024"/>
              <a:ext cx="149158" cy="15564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atin typeface="Arial" charset="0"/>
                <a:ea typeface="ヒラギノ角ゴ Pro W3" pitchFamily="1" charset="-128"/>
              </a:endParaRPr>
            </a:p>
          </p:txBody>
        </p:sp>
        <p:sp>
          <p:nvSpPr>
            <p:cNvPr id="102" name="Oval 101">
              <a:extLst>
                <a:ext uri="{FF2B5EF4-FFF2-40B4-BE49-F238E27FC236}">
                  <a16:creationId xmlns:a16="http://schemas.microsoft.com/office/drawing/2014/main" id="{C83EA3CC-9C96-41C8-5EF2-FC7B6756D2E4}"/>
                </a:ext>
              </a:extLst>
            </p:cNvPr>
            <p:cNvSpPr/>
            <p:nvPr/>
          </p:nvSpPr>
          <p:spPr bwMode="auto">
            <a:xfrm>
              <a:off x="2758681" y="2672024"/>
              <a:ext cx="149158" cy="15564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atin typeface="Arial" charset="0"/>
                <a:ea typeface="ヒラギノ角ゴ Pro W3" pitchFamily="1" charset="-128"/>
              </a:endParaRPr>
            </a:p>
          </p:txBody>
        </p:sp>
        <p:sp>
          <p:nvSpPr>
            <p:cNvPr id="103" name="Oval 102">
              <a:extLst>
                <a:ext uri="{FF2B5EF4-FFF2-40B4-BE49-F238E27FC236}">
                  <a16:creationId xmlns:a16="http://schemas.microsoft.com/office/drawing/2014/main" id="{DDE6810B-29F8-99F9-5481-16AB1D417BF0}"/>
                </a:ext>
              </a:extLst>
            </p:cNvPr>
            <p:cNvSpPr/>
            <p:nvPr/>
          </p:nvSpPr>
          <p:spPr bwMode="auto">
            <a:xfrm>
              <a:off x="2931332" y="2672024"/>
              <a:ext cx="149158" cy="15564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atin typeface="Arial" charset="0"/>
                <a:ea typeface="ヒラギノ角ゴ Pro W3" pitchFamily="1" charset="-128"/>
              </a:endParaRPr>
            </a:p>
          </p:txBody>
        </p:sp>
        <p:sp>
          <p:nvSpPr>
            <p:cNvPr id="104" name="Oval 103">
              <a:extLst>
                <a:ext uri="{FF2B5EF4-FFF2-40B4-BE49-F238E27FC236}">
                  <a16:creationId xmlns:a16="http://schemas.microsoft.com/office/drawing/2014/main" id="{4D1E455C-1E1E-3CFF-6AF5-A69B535668DC}"/>
                </a:ext>
              </a:extLst>
            </p:cNvPr>
            <p:cNvSpPr/>
            <p:nvPr/>
          </p:nvSpPr>
          <p:spPr bwMode="auto">
            <a:xfrm>
              <a:off x="3103983" y="2672024"/>
              <a:ext cx="149158" cy="15564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atin typeface="Arial" charset="0"/>
                <a:ea typeface="ヒラギノ角ゴ Pro W3" pitchFamily="1" charset="-128"/>
              </a:endParaRPr>
            </a:p>
          </p:txBody>
        </p:sp>
        <p:sp>
          <p:nvSpPr>
            <p:cNvPr id="105" name="Oval 104">
              <a:extLst>
                <a:ext uri="{FF2B5EF4-FFF2-40B4-BE49-F238E27FC236}">
                  <a16:creationId xmlns:a16="http://schemas.microsoft.com/office/drawing/2014/main" id="{07E9E3B2-1B26-0552-D4C2-5E2C59EB1393}"/>
                </a:ext>
              </a:extLst>
            </p:cNvPr>
            <p:cNvSpPr/>
            <p:nvPr/>
          </p:nvSpPr>
          <p:spPr bwMode="auto">
            <a:xfrm>
              <a:off x="3276634" y="2672024"/>
              <a:ext cx="149158" cy="15564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atin typeface="Arial" charset="0"/>
                <a:ea typeface="ヒラギノ角ゴ Pro W3" pitchFamily="1" charset="-128"/>
              </a:endParaRPr>
            </a:p>
          </p:txBody>
        </p:sp>
        <p:sp>
          <p:nvSpPr>
            <p:cNvPr id="106" name="Oval 105">
              <a:extLst>
                <a:ext uri="{FF2B5EF4-FFF2-40B4-BE49-F238E27FC236}">
                  <a16:creationId xmlns:a16="http://schemas.microsoft.com/office/drawing/2014/main" id="{4606D6F9-2013-A31E-BB6A-95284347FA2A}"/>
                </a:ext>
              </a:extLst>
            </p:cNvPr>
            <p:cNvSpPr/>
            <p:nvPr/>
          </p:nvSpPr>
          <p:spPr bwMode="auto">
            <a:xfrm>
              <a:off x="3449285" y="2672024"/>
              <a:ext cx="149158" cy="15564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atin typeface="Arial" charset="0"/>
                <a:ea typeface="ヒラギノ角ゴ Pro W3" pitchFamily="1" charset="-128"/>
              </a:endParaRPr>
            </a:p>
          </p:txBody>
        </p:sp>
        <p:sp>
          <p:nvSpPr>
            <p:cNvPr id="107" name="Oval 106">
              <a:extLst>
                <a:ext uri="{FF2B5EF4-FFF2-40B4-BE49-F238E27FC236}">
                  <a16:creationId xmlns:a16="http://schemas.microsoft.com/office/drawing/2014/main" id="{93CBF718-B8F3-DF12-CDBF-11D0092BDE2E}"/>
                </a:ext>
              </a:extLst>
            </p:cNvPr>
            <p:cNvSpPr/>
            <p:nvPr/>
          </p:nvSpPr>
          <p:spPr bwMode="auto">
            <a:xfrm>
              <a:off x="3621936" y="2672024"/>
              <a:ext cx="149158" cy="15564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atin typeface="Arial" charset="0"/>
                <a:ea typeface="ヒラギノ角ゴ Pro W3" pitchFamily="1" charset="-128"/>
              </a:endParaRPr>
            </a:p>
          </p:txBody>
        </p:sp>
        <p:sp>
          <p:nvSpPr>
            <p:cNvPr id="108" name="Oval 107">
              <a:extLst>
                <a:ext uri="{FF2B5EF4-FFF2-40B4-BE49-F238E27FC236}">
                  <a16:creationId xmlns:a16="http://schemas.microsoft.com/office/drawing/2014/main" id="{7174EBBB-2A29-538F-9A2F-D0F99FB0AF8C}"/>
                </a:ext>
              </a:extLst>
            </p:cNvPr>
            <p:cNvSpPr/>
            <p:nvPr/>
          </p:nvSpPr>
          <p:spPr bwMode="auto">
            <a:xfrm>
              <a:off x="3794587" y="2672024"/>
              <a:ext cx="149158" cy="15564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atin typeface="Arial" charset="0"/>
                <a:ea typeface="ヒラギノ角ゴ Pro W3" pitchFamily="1" charset="-128"/>
              </a:endParaRPr>
            </a:p>
          </p:txBody>
        </p:sp>
        <p:sp>
          <p:nvSpPr>
            <p:cNvPr id="109" name="Oval 108">
              <a:extLst>
                <a:ext uri="{FF2B5EF4-FFF2-40B4-BE49-F238E27FC236}">
                  <a16:creationId xmlns:a16="http://schemas.microsoft.com/office/drawing/2014/main" id="{2C000FE3-7FA6-12BD-FD67-6005614CB11A}"/>
                </a:ext>
              </a:extLst>
            </p:cNvPr>
            <p:cNvSpPr/>
            <p:nvPr/>
          </p:nvSpPr>
          <p:spPr bwMode="auto">
            <a:xfrm>
              <a:off x="3967238" y="2672024"/>
              <a:ext cx="149158" cy="15564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atin typeface="Arial" charset="0"/>
                <a:ea typeface="ヒラギノ角ゴ Pro W3" pitchFamily="1" charset="-128"/>
              </a:endParaRPr>
            </a:p>
          </p:txBody>
        </p:sp>
        <p:sp>
          <p:nvSpPr>
            <p:cNvPr id="110" name="Oval 109">
              <a:extLst>
                <a:ext uri="{FF2B5EF4-FFF2-40B4-BE49-F238E27FC236}">
                  <a16:creationId xmlns:a16="http://schemas.microsoft.com/office/drawing/2014/main" id="{D1C2885F-A8FA-2212-7F67-FEFE5EB15A67}"/>
                </a:ext>
              </a:extLst>
            </p:cNvPr>
            <p:cNvSpPr/>
            <p:nvPr/>
          </p:nvSpPr>
          <p:spPr bwMode="auto">
            <a:xfrm>
              <a:off x="2413347" y="2872467"/>
              <a:ext cx="149158" cy="15564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atin typeface="Arial" charset="0"/>
                <a:ea typeface="ヒラギノ角ゴ Pro W3" pitchFamily="1" charset="-128"/>
              </a:endParaRPr>
            </a:p>
          </p:txBody>
        </p:sp>
        <p:sp>
          <p:nvSpPr>
            <p:cNvPr id="111" name="Oval 110">
              <a:extLst>
                <a:ext uri="{FF2B5EF4-FFF2-40B4-BE49-F238E27FC236}">
                  <a16:creationId xmlns:a16="http://schemas.microsoft.com/office/drawing/2014/main" id="{E14A9C4B-8CA5-CDA8-6F99-915406822071}"/>
                </a:ext>
              </a:extLst>
            </p:cNvPr>
            <p:cNvSpPr/>
            <p:nvPr/>
          </p:nvSpPr>
          <p:spPr bwMode="auto">
            <a:xfrm>
              <a:off x="2585998" y="2872467"/>
              <a:ext cx="149158" cy="15564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atin typeface="Arial" charset="0"/>
                <a:ea typeface="ヒラギノ角ゴ Pro W3" pitchFamily="1" charset="-128"/>
              </a:endParaRPr>
            </a:p>
          </p:txBody>
        </p:sp>
        <p:sp>
          <p:nvSpPr>
            <p:cNvPr id="112" name="Oval 111">
              <a:extLst>
                <a:ext uri="{FF2B5EF4-FFF2-40B4-BE49-F238E27FC236}">
                  <a16:creationId xmlns:a16="http://schemas.microsoft.com/office/drawing/2014/main" id="{6D46FE39-AF95-E44B-C3C7-3793A1449CA1}"/>
                </a:ext>
              </a:extLst>
            </p:cNvPr>
            <p:cNvSpPr/>
            <p:nvPr/>
          </p:nvSpPr>
          <p:spPr bwMode="auto">
            <a:xfrm>
              <a:off x="2758649" y="2872467"/>
              <a:ext cx="149158" cy="15564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atin typeface="Arial" charset="0"/>
                <a:ea typeface="ヒラギノ角ゴ Pro W3" pitchFamily="1" charset="-128"/>
              </a:endParaRPr>
            </a:p>
          </p:txBody>
        </p:sp>
        <p:sp>
          <p:nvSpPr>
            <p:cNvPr id="113" name="Oval 112">
              <a:extLst>
                <a:ext uri="{FF2B5EF4-FFF2-40B4-BE49-F238E27FC236}">
                  <a16:creationId xmlns:a16="http://schemas.microsoft.com/office/drawing/2014/main" id="{BE13F946-3F46-C73A-5E91-5781B3E10CA2}"/>
                </a:ext>
              </a:extLst>
            </p:cNvPr>
            <p:cNvSpPr/>
            <p:nvPr/>
          </p:nvSpPr>
          <p:spPr bwMode="auto">
            <a:xfrm>
              <a:off x="2931300" y="2872467"/>
              <a:ext cx="149158" cy="15564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atin typeface="Arial" charset="0"/>
                <a:ea typeface="ヒラギノ角ゴ Pro W3" pitchFamily="1" charset="-128"/>
              </a:endParaRPr>
            </a:p>
          </p:txBody>
        </p:sp>
        <p:sp>
          <p:nvSpPr>
            <p:cNvPr id="114" name="Oval 113">
              <a:extLst>
                <a:ext uri="{FF2B5EF4-FFF2-40B4-BE49-F238E27FC236}">
                  <a16:creationId xmlns:a16="http://schemas.microsoft.com/office/drawing/2014/main" id="{0A2C18A3-DE6D-E589-DAB9-89B3B7D2A954}"/>
                </a:ext>
              </a:extLst>
            </p:cNvPr>
            <p:cNvSpPr/>
            <p:nvPr/>
          </p:nvSpPr>
          <p:spPr bwMode="auto">
            <a:xfrm>
              <a:off x="3103951" y="2872467"/>
              <a:ext cx="149158" cy="15564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atin typeface="Arial" charset="0"/>
                <a:ea typeface="ヒラギノ角ゴ Pro W3" pitchFamily="1" charset="-128"/>
              </a:endParaRPr>
            </a:p>
          </p:txBody>
        </p:sp>
        <p:sp>
          <p:nvSpPr>
            <p:cNvPr id="115" name="Oval 114">
              <a:extLst>
                <a:ext uri="{FF2B5EF4-FFF2-40B4-BE49-F238E27FC236}">
                  <a16:creationId xmlns:a16="http://schemas.microsoft.com/office/drawing/2014/main" id="{A94F3E08-59D9-B985-8B61-8C992DDF6080}"/>
                </a:ext>
              </a:extLst>
            </p:cNvPr>
            <p:cNvSpPr/>
            <p:nvPr/>
          </p:nvSpPr>
          <p:spPr bwMode="auto">
            <a:xfrm>
              <a:off x="3276602" y="2872467"/>
              <a:ext cx="149158" cy="15564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atin typeface="Arial" charset="0"/>
                <a:ea typeface="ヒラギノ角ゴ Pro W3" pitchFamily="1" charset="-128"/>
              </a:endParaRPr>
            </a:p>
          </p:txBody>
        </p:sp>
        <p:sp>
          <p:nvSpPr>
            <p:cNvPr id="116" name="Oval 115">
              <a:extLst>
                <a:ext uri="{FF2B5EF4-FFF2-40B4-BE49-F238E27FC236}">
                  <a16:creationId xmlns:a16="http://schemas.microsoft.com/office/drawing/2014/main" id="{5395A18E-953D-F182-331E-302A882237CF}"/>
                </a:ext>
              </a:extLst>
            </p:cNvPr>
            <p:cNvSpPr/>
            <p:nvPr/>
          </p:nvSpPr>
          <p:spPr bwMode="auto">
            <a:xfrm>
              <a:off x="3449253" y="2872467"/>
              <a:ext cx="149158" cy="15564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atin typeface="Arial" charset="0"/>
                <a:ea typeface="ヒラギノ角ゴ Pro W3" pitchFamily="1" charset="-128"/>
              </a:endParaRPr>
            </a:p>
          </p:txBody>
        </p:sp>
        <p:sp>
          <p:nvSpPr>
            <p:cNvPr id="117" name="Oval 116">
              <a:extLst>
                <a:ext uri="{FF2B5EF4-FFF2-40B4-BE49-F238E27FC236}">
                  <a16:creationId xmlns:a16="http://schemas.microsoft.com/office/drawing/2014/main" id="{1C7B409E-3FE3-4797-9429-BE8BAA16C00A}"/>
                </a:ext>
              </a:extLst>
            </p:cNvPr>
            <p:cNvSpPr/>
            <p:nvPr/>
          </p:nvSpPr>
          <p:spPr bwMode="auto">
            <a:xfrm>
              <a:off x="3621904" y="2872467"/>
              <a:ext cx="149158" cy="15564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atin typeface="Arial" charset="0"/>
                <a:ea typeface="ヒラギノ角ゴ Pro W3" pitchFamily="1" charset="-128"/>
              </a:endParaRPr>
            </a:p>
          </p:txBody>
        </p:sp>
        <p:sp>
          <p:nvSpPr>
            <p:cNvPr id="118" name="Oval 117">
              <a:extLst>
                <a:ext uri="{FF2B5EF4-FFF2-40B4-BE49-F238E27FC236}">
                  <a16:creationId xmlns:a16="http://schemas.microsoft.com/office/drawing/2014/main" id="{40D7A36D-D527-8F84-F95E-0468A2578C68}"/>
                </a:ext>
              </a:extLst>
            </p:cNvPr>
            <p:cNvSpPr/>
            <p:nvPr/>
          </p:nvSpPr>
          <p:spPr bwMode="auto">
            <a:xfrm>
              <a:off x="3794555" y="2872467"/>
              <a:ext cx="149158" cy="15564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atin typeface="Arial" charset="0"/>
                <a:ea typeface="ヒラギノ角ゴ Pro W3" pitchFamily="1" charset="-128"/>
              </a:endParaRPr>
            </a:p>
          </p:txBody>
        </p:sp>
        <p:sp>
          <p:nvSpPr>
            <p:cNvPr id="119" name="Oval 118">
              <a:extLst>
                <a:ext uri="{FF2B5EF4-FFF2-40B4-BE49-F238E27FC236}">
                  <a16:creationId xmlns:a16="http://schemas.microsoft.com/office/drawing/2014/main" id="{9EE64F18-688F-ECE3-CCA3-7BD1FEC97394}"/>
                </a:ext>
              </a:extLst>
            </p:cNvPr>
            <p:cNvSpPr/>
            <p:nvPr/>
          </p:nvSpPr>
          <p:spPr bwMode="auto">
            <a:xfrm>
              <a:off x="3967206" y="2872467"/>
              <a:ext cx="149158" cy="15564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atin typeface="Arial" charset="0"/>
                <a:ea typeface="ヒラギノ角ゴ Pro W3" pitchFamily="1" charset="-128"/>
              </a:endParaRPr>
            </a:p>
          </p:txBody>
        </p:sp>
        <p:sp>
          <p:nvSpPr>
            <p:cNvPr id="120" name="Oval 119">
              <a:extLst>
                <a:ext uri="{FF2B5EF4-FFF2-40B4-BE49-F238E27FC236}">
                  <a16:creationId xmlns:a16="http://schemas.microsoft.com/office/drawing/2014/main" id="{E6F92C1F-AA20-1575-A1ED-2CB1C282B1E7}"/>
                </a:ext>
              </a:extLst>
            </p:cNvPr>
            <p:cNvSpPr/>
            <p:nvPr/>
          </p:nvSpPr>
          <p:spPr bwMode="auto">
            <a:xfrm>
              <a:off x="2420654" y="3063744"/>
              <a:ext cx="149158" cy="15564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atin typeface="Arial" charset="0"/>
                <a:ea typeface="ヒラギノ角ゴ Pro W3" pitchFamily="1" charset="-128"/>
              </a:endParaRPr>
            </a:p>
          </p:txBody>
        </p:sp>
        <p:sp>
          <p:nvSpPr>
            <p:cNvPr id="121" name="Oval 120">
              <a:extLst>
                <a:ext uri="{FF2B5EF4-FFF2-40B4-BE49-F238E27FC236}">
                  <a16:creationId xmlns:a16="http://schemas.microsoft.com/office/drawing/2014/main" id="{A96D47C3-6CF4-B6CE-6A40-72CED0AE1554}"/>
                </a:ext>
              </a:extLst>
            </p:cNvPr>
            <p:cNvSpPr/>
            <p:nvPr/>
          </p:nvSpPr>
          <p:spPr bwMode="auto">
            <a:xfrm>
              <a:off x="2593305" y="3063744"/>
              <a:ext cx="149158" cy="15564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atin typeface="Arial" charset="0"/>
                <a:ea typeface="ヒラギノ角ゴ Pro W3" pitchFamily="1" charset="-128"/>
              </a:endParaRPr>
            </a:p>
          </p:txBody>
        </p:sp>
        <p:sp>
          <p:nvSpPr>
            <p:cNvPr id="122" name="Oval 121">
              <a:extLst>
                <a:ext uri="{FF2B5EF4-FFF2-40B4-BE49-F238E27FC236}">
                  <a16:creationId xmlns:a16="http://schemas.microsoft.com/office/drawing/2014/main" id="{7931673E-48E3-C9AB-5A41-7C5BC65A185A}"/>
                </a:ext>
              </a:extLst>
            </p:cNvPr>
            <p:cNvSpPr/>
            <p:nvPr/>
          </p:nvSpPr>
          <p:spPr bwMode="auto">
            <a:xfrm>
              <a:off x="2765956" y="3063744"/>
              <a:ext cx="149158" cy="15564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atin typeface="Arial" charset="0"/>
                <a:ea typeface="ヒラギノ角ゴ Pro W3" pitchFamily="1" charset="-128"/>
              </a:endParaRPr>
            </a:p>
          </p:txBody>
        </p:sp>
        <p:sp>
          <p:nvSpPr>
            <p:cNvPr id="123" name="Oval 122">
              <a:extLst>
                <a:ext uri="{FF2B5EF4-FFF2-40B4-BE49-F238E27FC236}">
                  <a16:creationId xmlns:a16="http://schemas.microsoft.com/office/drawing/2014/main" id="{00B21C8C-9EC3-1913-E542-5CE4020CE789}"/>
                </a:ext>
              </a:extLst>
            </p:cNvPr>
            <p:cNvSpPr/>
            <p:nvPr/>
          </p:nvSpPr>
          <p:spPr bwMode="auto">
            <a:xfrm>
              <a:off x="2938607" y="3063744"/>
              <a:ext cx="149158" cy="15564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atin typeface="Arial" charset="0"/>
                <a:ea typeface="ヒラギノ角ゴ Pro W3" pitchFamily="1" charset="-128"/>
              </a:endParaRPr>
            </a:p>
          </p:txBody>
        </p:sp>
        <p:sp>
          <p:nvSpPr>
            <p:cNvPr id="124" name="Oval 123">
              <a:extLst>
                <a:ext uri="{FF2B5EF4-FFF2-40B4-BE49-F238E27FC236}">
                  <a16:creationId xmlns:a16="http://schemas.microsoft.com/office/drawing/2014/main" id="{2E51DF3B-A4F9-52DA-DCE5-CC1247C39DB2}"/>
                </a:ext>
              </a:extLst>
            </p:cNvPr>
            <p:cNvSpPr/>
            <p:nvPr/>
          </p:nvSpPr>
          <p:spPr bwMode="auto">
            <a:xfrm>
              <a:off x="3111258" y="3063744"/>
              <a:ext cx="149158" cy="15564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atin typeface="Arial" charset="0"/>
                <a:ea typeface="ヒラギノ角ゴ Pro W3" pitchFamily="1" charset="-128"/>
              </a:endParaRPr>
            </a:p>
          </p:txBody>
        </p:sp>
        <p:sp>
          <p:nvSpPr>
            <p:cNvPr id="125" name="Oval 124">
              <a:extLst>
                <a:ext uri="{FF2B5EF4-FFF2-40B4-BE49-F238E27FC236}">
                  <a16:creationId xmlns:a16="http://schemas.microsoft.com/office/drawing/2014/main" id="{E733E56B-ED7E-D386-5002-D4BD7C787C07}"/>
                </a:ext>
              </a:extLst>
            </p:cNvPr>
            <p:cNvSpPr/>
            <p:nvPr/>
          </p:nvSpPr>
          <p:spPr bwMode="auto">
            <a:xfrm>
              <a:off x="3283909" y="3063744"/>
              <a:ext cx="149158" cy="15564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atin typeface="Arial" charset="0"/>
                <a:ea typeface="ヒラギノ角ゴ Pro W3" pitchFamily="1" charset="-128"/>
              </a:endParaRPr>
            </a:p>
          </p:txBody>
        </p:sp>
        <p:sp>
          <p:nvSpPr>
            <p:cNvPr id="126" name="Oval 125">
              <a:extLst>
                <a:ext uri="{FF2B5EF4-FFF2-40B4-BE49-F238E27FC236}">
                  <a16:creationId xmlns:a16="http://schemas.microsoft.com/office/drawing/2014/main" id="{EB4B71E2-3005-DD72-51CC-5915806154FE}"/>
                </a:ext>
              </a:extLst>
            </p:cNvPr>
            <p:cNvSpPr/>
            <p:nvPr/>
          </p:nvSpPr>
          <p:spPr bwMode="auto">
            <a:xfrm>
              <a:off x="3456560" y="3063744"/>
              <a:ext cx="149158" cy="15564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atin typeface="Arial" charset="0"/>
                <a:ea typeface="ヒラギノ角ゴ Pro W3" pitchFamily="1" charset="-128"/>
              </a:endParaRPr>
            </a:p>
          </p:txBody>
        </p:sp>
        <p:sp>
          <p:nvSpPr>
            <p:cNvPr id="127" name="Oval 126">
              <a:extLst>
                <a:ext uri="{FF2B5EF4-FFF2-40B4-BE49-F238E27FC236}">
                  <a16:creationId xmlns:a16="http://schemas.microsoft.com/office/drawing/2014/main" id="{5A01D12E-8735-B513-47B8-1DBD710CED19}"/>
                </a:ext>
              </a:extLst>
            </p:cNvPr>
            <p:cNvSpPr/>
            <p:nvPr/>
          </p:nvSpPr>
          <p:spPr bwMode="auto">
            <a:xfrm>
              <a:off x="3629211" y="3063744"/>
              <a:ext cx="149158" cy="15564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atin typeface="Arial" charset="0"/>
                <a:ea typeface="ヒラギノ角ゴ Pro W3" pitchFamily="1" charset="-128"/>
              </a:endParaRPr>
            </a:p>
          </p:txBody>
        </p:sp>
        <p:sp>
          <p:nvSpPr>
            <p:cNvPr id="128" name="Oval 127">
              <a:extLst>
                <a:ext uri="{FF2B5EF4-FFF2-40B4-BE49-F238E27FC236}">
                  <a16:creationId xmlns:a16="http://schemas.microsoft.com/office/drawing/2014/main" id="{8AA27296-6CBD-54E8-B977-83316DA3BE4F}"/>
                </a:ext>
              </a:extLst>
            </p:cNvPr>
            <p:cNvSpPr/>
            <p:nvPr/>
          </p:nvSpPr>
          <p:spPr bwMode="auto">
            <a:xfrm>
              <a:off x="3801862" y="3063744"/>
              <a:ext cx="149158" cy="15564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atin typeface="Arial" charset="0"/>
                <a:ea typeface="ヒラギノ角ゴ Pro W3" pitchFamily="1" charset="-128"/>
              </a:endParaRPr>
            </a:p>
          </p:txBody>
        </p:sp>
        <p:sp>
          <p:nvSpPr>
            <p:cNvPr id="129" name="Oval 128">
              <a:extLst>
                <a:ext uri="{FF2B5EF4-FFF2-40B4-BE49-F238E27FC236}">
                  <a16:creationId xmlns:a16="http://schemas.microsoft.com/office/drawing/2014/main" id="{53F7BC5A-602F-381F-1022-15FA3F35C06F}"/>
                </a:ext>
              </a:extLst>
            </p:cNvPr>
            <p:cNvSpPr/>
            <p:nvPr/>
          </p:nvSpPr>
          <p:spPr bwMode="auto">
            <a:xfrm>
              <a:off x="3974513" y="3063744"/>
              <a:ext cx="149158" cy="15564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atin typeface="Arial" charset="0"/>
                <a:ea typeface="ヒラギノ角ゴ Pro W3" pitchFamily="1" charset="-128"/>
              </a:endParaRPr>
            </a:p>
          </p:txBody>
        </p:sp>
        <p:sp>
          <p:nvSpPr>
            <p:cNvPr id="130" name="Oval 129">
              <a:extLst>
                <a:ext uri="{FF2B5EF4-FFF2-40B4-BE49-F238E27FC236}">
                  <a16:creationId xmlns:a16="http://schemas.microsoft.com/office/drawing/2014/main" id="{F5335BC1-8D7B-A8B5-4764-D0EAA57CBCF5}"/>
                </a:ext>
              </a:extLst>
            </p:cNvPr>
            <p:cNvSpPr/>
            <p:nvPr/>
          </p:nvSpPr>
          <p:spPr bwMode="auto">
            <a:xfrm>
              <a:off x="2420622" y="3264187"/>
              <a:ext cx="149158" cy="15564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atin typeface="Arial" charset="0"/>
                <a:ea typeface="ヒラギノ角ゴ Pro W3" pitchFamily="1" charset="-128"/>
              </a:endParaRPr>
            </a:p>
          </p:txBody>
        </p:sp>
        <p:sp>
          <p:nvSpPr>
            <p:cNvPr id="131" name="Oval 130">
              <a:extLst>
                <a:ext uri="{FF2B5EF4-FFF2-40B4-BE49-F238E27FC236}">
                  <a16:creationId xmlns:a16="http://schemas.microsoft.com/office/drawing/2014/main" id="{B7672B0D-839D-974E-CB2A-A50AA3ABFB96}"/>
                </a:ext>
              </a:extLst>
            </p:cNvPr>
            <p:cNvSpPr/>
            <p:nvPr/>
          </p:nvSpPr>
          <p:spPr bwMode="auto">
            <a:xfrm>
              <a:off x="2593273" y="3264187"/>
              <a:ext cx="149158" cy="15564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atin typeface="Arial" charset="0"/>
                <a:ea typeface="ヒラギノ角ゴ Pro W3" pitchFamily="1" charset="-128"/>
              </a:endParaRPr>
            </a:p>
          </p:txBody>
        </p:sp>
        <p:sp>
          <p:nvSpPr>
            <p:cNvPr id="132" name="Oval 131">
              <a:extLst>
                <a:ext uri="{FF2B5EF4-FFF2-40B4-BE49-F238E27FC236}">
                  <a16:creationId xmlns:a16="http://schemas.microsoft.com/office/drawing/2014/main" id="{BF58903F-8269-110C-9F24-991F57A12B13}"/>
                </a:ext>
              </a:extLst>
            </p:cNvPr>
            <p:cNvSpPr/>
            <p:nvPr/>
          </p:nvSpPr>
          <p:spPr bwMode="auto">
            <a:xfrm>
              <a:off x="2765924" y="3264187"/>
              <a:ext cx="149158" cy="15564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atin typeface="Arial" charset="0"/>
                <a:ea typeface="ヒラギノ角ゴ Pro W3" pitchFamily="1" charset="-128"/>
              </a:endParaRPr>
            </a:p>
          </p:txBody>
        </p:sp>
        <p:sp>
          <p:nvSpPr>
            <p:cNvPr id="133" name="Oval 132">
              <a:extLst>
                <a:ext uri="{FF2B5EF4-FFF2-40B4-BE49-F238E27FC236}">
                  <a16:creationId xmlns:a16="http://schemas.microsoft.com/office/drawing/2014/main" id="{AC728DC5-D338-0141-6A70-7FFC420E5963}"/>
                </a:ext>
              </a:extLst>
            </p:cNvPr>
            <p:cNvSpPr/>
            <p:nvPr/>
          </p:nvSpPr>
          <p:spPr bwMode="auto">
            <a:xfrm>
              <a:off x="2938575" y="3264187"/>
              <a:ext cx="149158" cy="15564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atin typeface="Arial" charset="0"/>
                <a:ea typeface="ヒラギノ角ゴ Pro W3" pitchFamily="1" charset="-128"/>
              </a:endParaRPr>
            </a:p>
          </p:txBody>
        </p:sp>
        <p:sp>
          <p:nvSpPr>
            <p:cNvPr id="134" name="Oval 133">
              <a:extLst>
                <a:ext uri="{FF2B5EF4-FFF2-40B4-BE49-F238E27FC236}">
                  <a16:creationId xmlns:a16="http://schemas.microsoft.com/office/drawing/2014/main" id="{731D95B6-3F28-1B5A-12A9-8F449DB4DE6D}"/>
                </a:ext>
              </a:extLst>
            </p:cNvPr>
            <p:cNvSpPr/>
            <p:nvPr/>
          </p:nvSpPr>
          <p:spPr bwMode="auto">
            <a:xfrm>
              <a:off x="3111226" y="3264187"/>
              <a:ext cx="149158" cy="15564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atin typeface="Arial" charset="0"/>
                <a:ea typeface="ヒラギノ角ゴ Pro W3" pitchFamily="1" charset="-128"/>
              </a:endParaRPr>
            </a:p>
          </p:txBody>
        </p:sp>
        <p:sp>
          <p:nvSpPr>
            <p:cNvPr id="135" name="Oval 134">
              <a:extLst>
                <a:ext uri="{FF2B5EF4-FFF2-40B4-BE49-F238E27FC236}">
                  <a16:creationId xmlns:a16="http://schemas.microsoft.com/office/drawing/2014/main" id="{3A2C1D2B-8B97-3418-138A-55CC6ADB190A}"/>
                </a:ext>
              </a:extLst>
            </p:cNvPr>
            <p:cNvSpPr/>
            <p:nvPr/>
          </p:nvSpPr>
          <p:spPr bwMode="auto">
            <a:xfrm>
              <a:off x="3283877" y="3264187"/>
              <a:ext cx="149158" cy="15564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atin typeface="Arial" charset="0"/>
                <a:ea typeface="ヒラギノ角ゴ Pro W3" pitchFamily="1" charset="-128"/>
              </a:endParaRPr>
            </a:p>
          </p:txBody>
        </p:sp>
        <p:sp>
          <p:nvSpPr>
            <p:cNvPr id="136" name="Oval 135">
              <a:extLst>
                <a:ext uri="{FF2B5EF4-FFF2-40B4-BE49-F238E27FC236}">
                  <a16:creationId xmlns:a16="http://schemas.microsoft.com/office/drawing/2014/main" id="{4442D3EE-A8E5-52DA-239D-CD80CABB5C6A}"/>
                </a:ext>
              </a:extLst>
            </p:cNvPr>
            <p:cNvSpPr/>
            <p:nvPr/>
          </p:nvSpPr>
          <p:spPr bwMode="auto">
            <a:xfrm>
              <a:off x="3456528" y="3264187"/>
              <a:ext cx="149158" cy="15564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atin typeface="Arial" charset="0"/>
                <a:ea typeface="ヒラギノ角ゴ Pro W3" pitchFamily="1" charset="-128"/>
              </a:endParaRPr>
            </a:p>
          </p:txBody>
        </p:sp>
        <p:sp>
          <p:nvSpPr>
            <p:cNvPr id="137" name="Oval 136">
              <a:extLst>
                <a:ext uri="{FF2B5EF4-FFF2-40B4-BE49-F238E27FC236}">
                  <a16:creationId xmlns:a16="http://schemas.microsoft.com/office/drawing/2014/main" id="{DD7A4A4A-E86C-BCD5-9BEB-0FDE01313A83}"/>
                </a:ext>
              </a:extLst>
            </p:cNvPr>
            <p:cNvSpPr/>
            <p:nvPr/>
          </p:nvSpPr>
          <p:spPr bwMode="auto">
            <a:xfrm>
              <a:off x="3629179" y="3264187"/>
              <a:ext cx="149158" cy="15564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atin typeface="Arial" charset="0"/>
                <a:ea typeface="ヒラギノ角ゴ Pro W3" pitchFamily="1" charset="-128"/>
              </a:endParaRPr>
            </a:p>
          </p:txBody>
        </p:sp>
        <p:sp>
          <p:nvSpPr>
            <p:cNvPr id="138" name="Oval 137">
              <a:extLst>
                <a:ext uri="{FF2B5EF4-FFF2-40B4-BE49-F238E27FC236}">
                  <a16:creationId xmlns:a16="http://schemas.microsoft.com/office/drawing/2014/main" id="{96BE47CF-AAF0-06DE-C376-A6C02E117C49}"/>
                </a:ext>
              </a:extLst>
            </p:cNvPr>
            <p:cNvSpPr/>
            <p:nvPr/>
          </p:nvSpPr>
          <p:spPr bwMode="auto">
            <a:xfrm>
              <a:off x="3801830" y="3264187"/>
              <a:ext cx="149158" cy="15564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atin typeface="Arial" charset="0"/>
                <a:ea typeface="ヒラギノ角ゴ Pro W3" pitchFamily="1" charset="-128"/>
              </a:endParaRPr>
            </a:p>
          </p:txBody>
        </p:sp>
        <p:sp>
          <p:nvSpPr>
            <p:cNvPr id="139" name="Oval 138">
              <a:extLst>
                <a:ext uri="{FF2B5EF4-FFF2-40B4-BE49-F238E27FC236}">
                  <a16:creationId xmlns:a16="http://schemas.microsoft.com/office/drawing/2014/main" id="{9E1227F8-BF19-1A35-9C1A-C0864B32A34A}"/>
                </a:ext>
              </a:extLst>
            </p:cNvPr>
            <p:cNvSpPr/>
            <p:nvPr/>
          </p:nvSpPr>
          <p:spPr bwMode="auto">
            <a:xfrm>
              <a:off x="3974481" y="3264187"/>
              <a:ext cx="149158" cy="15564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atin typeface="Arial" charset="0"/>
                <a:ea typeface="ヒラギノ角ゴ Pro W3" pitchFamily="1" charset="-128"/>
              </a:endParaRPr>
            </a:p>
          </p:txBody>
        </p:sp>
        <p:sp>
          <p:nvSpPr>
            <p:cNvPr id="140" name="Oval 139">
              <a:extLst>
                <a:ext uri="{FF2B5EF4-FFF2-40B4-BE49-F238E27FC236}">
                  <a16:creationId xmlns:a16="http://schemas.microsoft.com/office/drawing/2014/main" id="{CA45AC23-F27D-16DC-D0F1-B1AE9152FEB5}"/>
                </a:ext>
              </a:extLst>
            </p:cNvPr>
            <p:cNvSpPr/>
            <p:nvPr/>
          </p:nvSpPr>
          <p:spPr bwMode="auto">
            <a:xfrm>
              <a:off x="2433624" y="3461024"/>
              <a:ext cx="149158" cy="15564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atin typeface="Arial" charset="0"/>
                <a:ea typeface="ヒラギノ角ゴ Pro W3" pitchFamily="1" charset="-128"/>
              </a:endParaRPr>
            </a:p>
          </p:txBody>
        </p:sp>
        <p:sp>
          <p:nvSpPr>
            <p:cNvPr id="141" name="Oval 140">
              <a:extLst>
                <a:ext uri="{FF2B5EF4-FFF2-40B4-BE49-F238E27FC236}">
                  <a16:creationId xmlns:a16="http://schemas.microsoft.com/office/drawing/2014/main" id="{982F2BB5-373B-A1F1-A199-23A68722F0EF}"/>
                </a:ext>
              </a:extLst>
            </p:cNvPr>
            <p:cNvSpPr/>
            <p:nvPr/>
          </p:nvSpPr>
          <p:spPr bwMode="auto">
            <a:xfrm>
              <a:off x="2606275" y="3461024"/>
              <a:ext cx="149158" cy="15564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atin typeface="Arial" charset="0"/>
                <a:ea typeface="ヒラギノ角ゴ Pro W3" pitchFamily="1" charset="-128"/>
              </a:endParaRPr>
            </a:p>
          </p:txBody>
        </p:sp>
        <p:sp>
          <p:nvSpPr>
            <p:cNvPr id="142" name="Oval 141">
              <a:extLst>
                <a:ext uri="{FF2B5EF4-FFF2-40B4-BE49-F238E27FC236}">
                  <a16:creationId xmlns:a16="http://schemas.microsoft.com/office/drawing/2014/main" id="{F0D16115-D94C-7D3C-1EC9-FCF4A2946665}"/>
                </a:ext>
              </a:extLst>
            </p:cNvPr>
            <p:cNvSpPr/>
            <p:nvPr/>
          </p:nvSpPr>
          <p:spPr bwMode="auto">
            <a:xfrm>
              <a:off x="2778926" y="3461024"/>
              <a:ext cx="149158" cy="15564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atin typeface="Arial" charset="0"/>
                <a:ea typeface="ヒラギノ角ゴ Pro W3" pitchFamily="1" charset="-128"/>
              </a:endParaRPr>
            </a:p>
          </p:txBody>
        </p:sp>
        <p:sp>
          <p:nvSpPr>
            <p:cNvPr id="143" name="Oval 142">
              <a:extLst>
                <a:ext uri="{FF2B5EF4-FFF2-40B4-BE49-F238E27FC236}">
                  <a16:creationId xmlns:a16="http://schemas.microsoft.com/office/drawing/2014/main" id="{4DBE90C5-EE4A-AC8F-C4CC-BEFF63270118}"/>
                </a:ext>
              </a:extLst>
            </p:cNvPr>
            <p:cNvSpPr/>
            <p:nvPr/>
          </p:nvSpPr>
          <p:spPr bwMode="auto">
            <a:xfrm>
              <a:off x="2951577" y="3461024"/>
              <a:ext cx="149158" cy="15564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atin typeface="Arial" charset="0"/>
                <a:ea typeface="ヒラギノ角ゴ Pro W3" pitchFamily="1" charset="-128"/>
              </a:endParaRPr>
            </a:p>
          </p:txBody>
        </p:sp>
        <p:sp>
          <p:nvSpPr>
            <p:cNvPr id="144" name="Oval 143">
              <a:extLst>
                <a:ext uri="{FF2B5EF4-FFF2-40B4-BE49-F238E27FC236}">
                  <a16:creationId xmlns:a16="http://schemas.microsoft.com/office/drawing/2014/main" id="{19124403-F974-D583-B379-BE354F776DC9}"/>
                </a:ext>
              </a:extLst>
            </p:cNvPr>
            <p:cNvSpPr/>
            <p:nvPr/>
          </p:nvSpPr>
          <p:spPr bwMode="auto">
            <a:xfrm>
              <a:off x="3124228" y="3461024"/>
              <a:ext cx="149158" cy="15564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atin typeface="Arial" charset="0"/>
                <a:ea typeface="ヒラギノ角ゴ Pro W3" pitchFamily="1" charset="-128"/>
              </a:endParaRPr>
            </a:p>
          </p:txBody>
        </p:sp>
        <p:sp>
          <p:nvSpPr>
            <p:cNvPr id="145" name="Oval 144">
              <a:extLst>
                <a:ext uri="{FF2B5EF4-FFF2-40B4-BE49-F238E27FC236}">
                  <a16:creationId xmlns:a16="http://schemas.microsoft.com/office/drawing/2014/main" id="{DF25F12F-50B9-D529-51AB-B0635F538FFC}"/>
                </a:ext>
              </a:extLst>
            </p:cNvPr>
            <p:cNvSpPr/>
            <p:nvPr/>
          </p:nvSpPr>
          <p:spPr bwMode="auto">
            <a:xfrm>
              <a:off x="3296879" y="3461024"/>
              <a:ext cx="149158" cy="15564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atin typeface="Arial" charset="0"/>
                <a:ea typeface="ヒラギノ角ゴ Pro W3" pitchFamily="1" charset="-128"/>
              </a:endParaRPr>
            </a:p>
          </p:txBody>
        </p:sp>
        <p:sp>
          <p:nvSpPr>
            <p:cNvPr id="146" name="Oval 145">
              <a:extLst>
                <a:ext uri="{FF2B5EF4-FFF2-40B4-BE49-F238E27FC236}">
                  <a16:creationId xmlns:a16="http://schemas.microsoft.com/office/drawing/2014/main" id="{F5B9EB23-0E82-E497-24C9-FC78696053F0}"/>
                </a:ext>
              </a:extLst>
            </p:cNvPr>
            <p:cNvSpPr/>
            <p:nvPr/>
          </p:nvSpPr>
          <p:spPr bwMode="auto">
            <a:xfrm>
              <a:off x="3469530" y="3461024"/>
              <a:ext cx="149158" cy="15564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atin typeface="Arial" charset="0"/>
                <a:ea typeface="ヒラギノ角ゴ Pro W3" pitchFamily="1" charset="-128"/>
              </a:endParaRPr>
            </a:p>
          </p:txBody>
        </p:sp>
        <p:sp>
          <p:nvSpPr>
            <p:cNvPr id="147" name="Oval 146">
              <a:extLst>
                <a:ext uri="{FF2B5EF4-FFF2-40B4-BE49-F238E27FC236}">
                  <a16:creationId xmlns:a16="http://schemas.microsoft.com/office/drawing/2014/main" id="{56D83058-1FDC-D86D-F6C8-A5022CDAF887}"/>
                </a:ext>
              </a:extLst>
            </p:cNvPr>
            <p:cNvSpPr/>
            <p:nvPr/>
          </p:nvSpPr>
          <p:spPr bwMode="auto">
            <a:xfrm>
              <a:off x="3642181" y="3461024"/>
              <a:ext cx="149158" cy="15564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atin typeface="Arial" charset="0"/>
                <a:ea typeface="ヒラギノ角ゴ Pro W3" pitchFamily="1" charset="-128"/>
              </a:endParaRPr>
            </a:p>
          </p:txBody>
        </p:sp>
        <p:sp>
          <p:nvSpPr>
            <p:cNvPr id="148" name="Oval 147">
              <a:extLst>
                <a:ext uri="{FF2B5EF4-FFF2-40B4-BE49-F238E27FC236}">
                  <a16:creationId xmlns:a16="http://schemas.microsoft.com/office/drawing/2014/main" id="{B4748002-3DA0-48D4-73F5-EE911BD17255}"/>
                </a:ext>
              </a:extLst>
            </p:cNvPr>
            <p:cNvSpPr/>
            <p:nvPr/>
          </p:nvSpPr>
          <p:spPr bwMode="auto">
            <a:xfrm>
              <a:off x="3814832" y="3461024"/>
              <a:ext cx="149158" cy="15564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atin typeface="Arial" charset="0"/>
                <a:ea typeface="ヒラギノ角ゴ Pro W3" pitchFamily="1" charset="-128"/>
              </a:endParaRPr>
            </a:p>
          </p:txBody>
        </p:sp>
        <p:sp>
          <p:nvSpPr>
            <p:cNvPr id="149" name="Oval 148">
              <a:extLst>
                <a:ext uri="{FF2B5EF4-FFF2-40B4-BE49-F238E27FC236}">
                  <a16:creationId xmlns:a16="http://schemas.microsoft.com/office/drawing/2014/main" id="{977964ED-B66B-3932-90E2-F0457857ADB6}"/>
                </a:ext>
              </a:extLst>
            </p:cNvPr>
            <p:cNvSpPr/>
            <p:nvPr/>
          </p:nvSpPr>
          <p:spPr bwMode="auto">
            <a:xfrm>
              <a:off x="3987483" y="3461024"/>
              <a:ext cx="149158" cy="15564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atin typeface="Arial" charset="0"/>
                <a:ea typeface="ヒラギノ角ゴ Pro W3" pitchFamily="1" charset="-128"/>
              </a:endParaRPr>
            </a:p>
          </p:txBody>
        </p:sp>
        <p:sp>
          <p:nvSpPr>
            <p:cNvPr id="150" name="Oval 149">
              <a:extLst>
                <a:ext uri="{FF2B5EF4-FFF2-40B4-BE49-F238E27FC236}">
                  <a16:creationId xmlns:a16="http://schemas.microsoft.com/office/drawing/2014/main" id="{42AE1768-59C1-893B-DAFB-F2F082166248}"/>
                </a:ext>
              </a:extLst>
            </p:cNvPr>
            <p:cNvSpPr/>
            <p:nvPr/>
          </p:nvSpPr>
          <p:spPr bwMode="auto">
            <a:xfrm>
              <a:off x="2433592" y="3661467"/>
              <a:ext cx="149158" cy="15564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atin typeface="Arial" charset="0"/>
                <a:ea typeface="ヒラギノ角ゴ Pro W3" pitchFamily="1" charset="-128"/>
              </a:endParaRPr>
            </a:p>
          </p:txBody>
        </p:sp>
        <p:sp>
          <p:nvSpPr>
            <p:cNvPr id="151" name="Oval 150">
              <a:extLst>
                <a:ext uri="{FF2B5EF4-FFF2-40B4-BE49-F238E27FC236}">
                  <a16:creationId xmlns:a16="http://schemas.microsoft.com/office/drawing/2014/main" id="{A2A05B01-93D5-D38E-97ED-704A3472536E}"/>
                </a:ext>
              </a:extLst>
            </p:cNvPr>
            <p:cNvSpPr/>
            <p:nvPr/>
          </p:nvSpPr>
          <p:spPr bwMode="auto">
            <a:xfrm>
              <a:off x="2606243" y="3661467"/>
              <a:ext cx="149158" cy="15564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atin typeface="Arial" charset="0"/>
                <a:ea typeface="ヒラギノ角ゴ Pro W3" pitchFamily="1" charset="-128"/>
              </a:endParaRPr>
            </a:p>
          </p:txBody>
        </p:sp>
        <p:sp>
          <p:nvSpPr>
            <p:cNvPr id="152" name="Oval 151">
              <a:extLst>
                <a:ext uri="{FF2B5EF4-FFF2-40B4-BE49-F238E27FC236}">
                  <a16:creationId xmlns:a16="http://schemas.microsoft.com/office/drawing/2014/main" id="{9353FEAB-F745-3BEE-F6D2-24B78FD0C582}"/>
                </a:ext>
              </a:extLst>
            </p:cNvPr>
            <p:cNvSpPr/>
            <p:nvPr/>
          </p:nvSpPr>
          <p:spPr bwMode="auto">
            <a:xfrm>
              <a:off x="2778894" y="3661467"/>
              <a:ext cx="149158" cy="15564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atin typeface="Arial" charset="0"/>
                <a:ea typeface="ヒラギノ角ゴ Pro W3" pitchFamily="1" charset="-128"/>
              </a:endParaRPr>
            </a:p>
          </p:txBody>
        </p:sp>
        <p:sp>
          <p:nvSpPr>
            <p:cNvPr id="153" name="Oval 152">
              <a:extLst>
                <a:ext uri="{FF2B5EF4-FFF2-40B4-BE49-F238E27FC236}">
                  <a16:creationId xmlns:a16="http://schemas.microsoft.com/office/drawing/2014/main" id="{417CAD2D-097A-891C-EF73-57903D5DBAF3}"/>
                </a:ext>
              </a:extLst>
            </p:cNvPr>
            <p:cNvSpPr/>
            <p:nvPr/>
          </p:nvSpPr>
          <p:spPr bwMode="auto">
            <a:xfrm>
              <a:off x="2951545" y="3661467"/>
              <a:ext cx="149158" cy="15564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atin typeface="Arial" charset="0"/>
                <a:ea typeface="ヒラギノ角ゴ Pro W3" pitchFamily="1" charset="-128"/>
              </a:endParaRPr>
            </a:p>
          </p:txBody>
        </p:sp>
        <p:sp>
          <p:nvSpPr>
            <p:cNvPr id="154" name="Oval 153">
              <a:extLst>
                <a:ext uri="{FF2B5EF4-FFF2-40B4-BE49-F238E27FC236}">
                  <a16:creationId xmlns:a16="http://schemas.microsoft.com/office/drawing/2014/main" id="{002227C3-783A-9946-20D3-E4C3C4227F44}"/>
                </a:ext>
              </a:extLst>
            </p:cNvPr>
            <p:cNvSpPr/>
            <p:nvPr/>
          </p:nvSpPr>
          <p:spPr bwMode="auto">
            <a:xfrm>
              <a:off x="3124196" y="3661467"/>
              <a:ext cx="149158" cy="15564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atin typeface="Arial" charset="0"/>
                <a:ea typeface="ヒラギノ角ゴ Pro W3" pitchFamily="1" charset="-128"/>
              </a:endParaRPr>
            </a:p>
          </p:txBody>
        </p:sp>
        <p:sp>
          <p:nvSpPr>
            <p:cNvPr id="155" name="Oval 154">
              <a:extLst>
                <a:ext uri="{FF2B5EF4-FFF2-40B4-BE49-F238E27FC236}">
                  <a16:creationId xmlns:a16="http://schemas.microsoft.com/office/drawing/2014/main" id="{B183ED91-AEDC-0F13-CFE3-00C113365011}"/>
                </a:ext>
              </a:extLst>
            </p:cNvPr>
            <p:cNvSpPr/>
            <p:nvPr/>
          </p:nvSpPr>
          <p:spPr bwMode="auto">
            <a:xfrm>
              <a:off x="3296847" y="3661467"/>
              <a:ext cx="149158" cy="15564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atin typeface="Arial" charset="0"/>
                <a:ea typeface="ヒラギノ角ゴ Pro W3" pitchFamily="1" charset="-128"/>
              </a:endParaRPr>
            </a:p>
          </p:txBody>
        </p:sp>
        <p:sp>
          <p:nvSpPr>
            <p:cNvPr id="156" name="Oval 155">
              <a:extLst>
                <a:ext uri="{FF2B5EF4-FFF2-40B4-BE49-F238E27FC236}">
                  <a16:creationId xmlns:a16="http://schemas.microsoft.com/office/drawing/2014/main" id="{6AB33C2C-B739-4A59-3DE9-E33BA18CA331}"/>
                </a:ext>
              </a:extLst>
            </p:cNvPr>
            <p:cNvSpPr/>
            <p:nvPr/>
          </p:nvSpPr>
          <p:spPr bwMode="auto">
            <a:xfrm>
              <a:off x="3469498" y="3661467"/>
              <a:ext cx="149158" cy="15564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atin typeface="Arial" charset="0"/>
                <a:ea typeface="ヒラギノ角ゴ Pro W3" pitchFamily="1" charset="-128"/>
              </a:endParaRPr>
            </a:p>
          </p:txBody>
        </p:sp>
        <p:sp>
          <p:nvSpPr>
            <p:cNvPr id="157" name="Oval 156">
              <a:extLst>
                <a:ext uri="{FF2B5EF4-FFF2-40B4-BE49-F238E27FC236}">
                  <a16:creationId xmlns:a16="http://schemas.microsoft.com/office/drawing/2014/main" id="{D1464146-AFDD-7021-5E74-1B36047EDA0F}"/>
                </a:ext>
              </a:extLst>
            </p:cNvPr>
            <p:cNvSpPr/>
            <p:nvPr/>
          </p:nvSpPr>
          <p:spPr bwMode="auto">
            <a:xfrm>
              <a:off x="3642149" y="3661467"/>
              <a:ext cx="149158" cy="15564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atin typeface="Arial" charset="0"/>
                <a:ea typeface="ヒラギノ角ゴ Pro W3" pitchFamily="1" charset="-128"/>
              </a:endParaRPr>
            </a:p>
          </p:txBody>
        </p:sp>
        <p:sp>
          <p:nvSpPr>
            <p:cNvPr id="158" name="Oval 157">
              <a:extLst>
                <a:ext uri="{FF2B5EF4-FFF2-40B4-BE49-F238E27FC236}">
                  <a16:creationId xmlns:a16="http://schemas.microsoft.com/office/drawing/2014/main" id="{A3186D23-4BE7-7CCE-E28C-DB534FB57851}"/>
                </a:ext>
              </a:extLst>
            </p:cNvPr>
            <p:cNvSpPr/>
            <p:nvPr/>
          </p:nvSpPr>
          <p:spPr bwMode="auto">
            <a:xfrm>
              <a:off x="3814800" y="3661467"/>
              <a:ext cx="149158" cy="15564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atin typeface="Arial" charset="0"/>
                <a:ea typeface="ヒラギノ角ゴ Pro W3" pitchFamily="1" charset="-128"/>
              </a:endParaRPr>
            </a:p>
          </p:txBody>
        </p:sp>
        <p:sp>
          <p:nvSpPr>
            <p:cNvPr id="159" name="Oval 158">
              <a:extLst>
                <a:ext uri="{FF2B5EF4-FFF2-40B4-BE49-F238E27FC236}">
                  <a16:creationId xmlns:a16="http://schemas.microsoft.com/office/drawing/2014/main" id="{08053DBC-FC52-777D-3C4B-1AE2E67FAA83}"/>
                </a:ext>
              </a:extLst>
            </p:cNvPr>
            <p:cNvSpPr/>
            <p:nvPr/>
          </p:nvSpPr>
          <p:spPr bwMode="auto">
            <a:xfrm>
              <a:off x="3987451" y="3661467"/>
              <a:ext cx="149158" cy="15564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atin typeface="Arial" charset="0"/>
                <a:ea typeface="ヒラギノ角ゴ Pro W3" pitchFamily="1" charset="-128"/>
              </a:endParaRPr>
            </a:p>
          </p:txBody>
        </p:sp>
      </p:grpSp>
      <p:sp>
        <p:nvSpPr>
          <p:cNvPr id="14721" name="TextBox 14720">
            <a:extLst>
              <a:ext uri="{FF2B5EF4-FFF2-40B4-BE49-F238E27FC236}">
                <a16:creationId xmlns:a16="http://schemas.microsoft.com/office/drawing/2014/main" id="{8924F997-459D-303C-A2E8-A2E369D4F959}"/>
              </a:ext>
            </a:extLst>
          </p:cNvPr>
          <p:cNvSpPr txBox="1"/>
          <p:nvPr/>
        </p:nvSpPr>
        <p:spPr>
          <a:xfrm>
            <a:off x="3064365" y="1411162"/>
            <a:ext cx="4861644" cy="3139321"/>
          </a:xfrm>
          <a:prstGeom prst="rect">
            <a:avLst/>
          </a:prstGeom>
          <a:noFill/>
        </p:spPr>
        <p:txBody>
          <a:bodyPr wrap="square" rtlCol="0">
            <a:spAutoFit/>
          </a:bodyPr>
          <a:lstStyle/>
          <a:p>
            <a:r>
              <a:rPr lang="en-US" dirty="0"/>
              <a:t>Modern AI uses ~500 billion parameters</a:t>
            </a:r>
          </a:p>
          <a:p>
            <a:endParaRPr lang="en-US" dirty="0"/>
          </a:p>
          <a:p>
            <a:r>
              <a:rPr lang="en-US" dirty="0"/>
              <a:t>~ 4,121 on 8.5 x 11 paper</a:t>
            </a:r>
          </a:p>
          <a:p>
            <a:r>
              <a:rPr lang="en-US" dirty="0"/>
              <a:t>~ 121,340,662 sheets of paper</a:t>
            </a:r>
          </a:p>
          <a:p>
            <a:r>
              <a:rPr lang="en-US" dirty="0"/>
              <a:t>~ 485,362.648 inches tall (@ 0.004 inches/sheet)</a:t>
            </a:r>
          </a:p>
          <a:p>
            <a:r>
              <a:rPr lang="en-US" dirty="0"/>
              <a:t>= </a:t>
            </a:r>
            <a:r>
              <a:rPr lang="en-US" dirty="0">
                <a:solidFill>
                  <a:schemeClr val="accent4"/>
                </a:solidFill>
              </a:rPr>
              <a:t>40,446.887 feet or 7.67 miles high</a:t>
            </a:r>
          </a:p>
          <a:p>
            <a:endParaRPr lang="en-US" dirty="0">
              <a:solidFill>
                <a:schemeClr val="accent4"/>
              </a:solidFill>
            </a:endParaRPr>
          </a:p>
          <a:p>
            <a:r>
              <a:rPr lang="en-US" dirty="0">
                <a:solidFill>
                  <a:schemeClr val="accent4"/>
                </a:solidFill>
              </a:rPr>
              <a:t>Taller than Everest/Deeper than the Mariana Trench</a:t>
            </a:r>
          </a:p>
          <a:p>
            <a:endParaRPr lang="en-US" dirty="0"/>
          </a:p>
          <a:p>
            <a:endParaRPr lang="en-US" dirty="0"/>
          </a:p>
        </p:txBody>
      </p:sp>
    </p:spTree>
    <p:extLst>
      <p:ext uri="{BB962C8B-B14F-4D97-AF65-F5344CB8AC3E}">
        <p14:creationId xmlns:p14="http://schemas.microsoft.com/office/powerpoint/2010/main" val="23769585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B8670D-D42E-6D37-CB6F-23BE0DAED173}"/>
              </a:ext>
            </a:extLst>
          </p:cNvPr>
          <p:cNvSpPr>
            <a:spLocks noGrp="1"/>
          </p:cNvSpPr>
          <p:nvPr>
            <p:ph type="title"/>
          </p:nvPr>
        </p:nvSpPr>
        <p:spPr/>
        <p:txBody>
          <a:bodyPr/>
          <a:lstStyle/>
          <a:p>
            <a:r>
              <a:rPr lang="en-US" dirty="0"/>
              <a:t>Latent Representations</a:t>
            </a:r>
          </a:p>
        </p:txBody>
      </p:sp>
      <p:pic>
        <p:nvPicPr>
          <p:cNvPr id="4098" name="Picture 2" descr="machine learning - What is a latent space? - Cross Validated">
            <a:extLst>
              <a:ext uri="{FF2B5EF4-FFF2-40B4-BE49-F238E27FC236}">
                <a16:creationId xmlns:a16="http://schemas.microsoft.com/office/drawing/2014/main" id="{9235C2BC-EDEC-CE5B-08E3-A53973701E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49377" y="716645"/>
            <a:ext cx="4561976" cy="199824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machine learning - What is a latent space? - Cross Validated">
            <a:extLst>
              <a:ext uri="{FF2B5EF4-FFF2-40B4-BE49-F238E27FC236}">
                <a16:creationId xmlns:a16="http://schemas.microsoft.com/office/drawing/2014/main" id="{5FB1FB02-BEB3-C408-52CC-323D85DECAB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649" r="42430" b="-649"/>
          <a:stretch/>
        </p:blipFill>
        <p:spPr bwMode="auto">
          <a:xfrm>
            <a:off x="2349378" y="2850196"/>
            <a:ext cx="2626321" cy="1998241"/>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a:extLst>
              <a:ext uri="{FF2B5EF4-FFF2-40B4-BE49-F238E27FC236}">
                <a16:creationId xmlns:a16="http://schemas.microsoft.com/office/drawing/2014/main" id="{4F6A79C6-B723-A585-7322-FE2889492FEC}"/>
              </a:ext>
            </a:extLst>
          </p:cNvPr>
          <p:cNvGrpSpPr/>
          <p:nvPr/>
        </p:nvGrpSpPr>
        <p:grpSpPr>
          <a:xfrm>
            <a:off x="4975698" y="3255524"/>
            <a:ext cx="959796" cy="953311"/>
            <a:chOff x="3904034" y="3125821"/>
            <a:chExt cx="959796" cy="953311"/>
          </a:xfrm>
        </p:grpSpPr>
        <p:cxnSp>
          <p:nvCxnSpPr>
            <p:cNvPr id="5" name="Straight Arrow Connector 4">
              <a:extLst>
                <a:ext uri="{FF2B5EF4-FFF2-40B4-BE49-F238E27FC236}">
                  <a16:creationId xmlns:a16="http://schemas.microsoft.com/office/drawing/2014/main" id="{E822326D-BB77-64AC-C42F-3F7AAE86A260}"/>
                </a:ext>
              </a:extLst>
            </p:cNvPr>
            <p:cNvCxnSpPr/>
            <p:nvPr/>
          </p:nvCxnSpPr>
          <p:spPr bwMode="auto">
            <a:xfrm flipV="1">
              <a:off x="3904034" y="3125821"/>
              <a:ext cx="914400" cy="460443"/>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8" name="Straight Arrow Connector 7">
              <a:extLst>
                <a:ext uri="{FF2B5EF4-FFF2-40B4-BE49-F238E27FC236}">
                  <a16:creationId xmlns:a16="http://schemas.microsoft.com/office/drawing/2014/main" id="{A1D09F67-A0D8-0C50-AA4F-58EEB898D6A7}"/>
                </a:ext>
              </a:extLst>
            </p:cNvPr>
            <p:cNvCxnSpPr/>
            <p:nvPr/>
          </p:nvCxnSpPr>
          <p:spPr bwMode="auto">
            <a:xfrm>
              <a:off x="3917004" y="3599234"/>
              <a:ext cx="946826"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0" name="Straight Arrow Connector 9">
              <a:extLst>
                <a:ext uri="{FF2B5EF4-FFF2-40B4-BE49-F238E27FC236}">
                  <a16:creationId xmlns:a16="http://schemas.microsoft.com/office/drawing/2014/main" id="{DB1031AE-7C07-7BB9-BA92-8857240B7DCE}"/>
                </a:ext>
              </a:extLst>
            </p:cNvPr>
            <p:cNvCxnSpPr/>
            <p:nvPr/>
          </p:nvCxnSpPr>
          <p:spPr bwMode="auto">
            <a:xfrm>
              <a:off x="3904034" y="3586264"/>
              <a:ext cx="914400" cy="492868"/>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grpSp>
      <p:sp>
        <p:nvSpPr>
          <p:cNvPr id="12" name="TextBox 11">
            <a:extLst>
              <a:ext uri="{FF2B5EF4-FFF2-40B4-BE49-F238E27FC236}">
                <a16:creationId xmlns:a16="http://schemas.microsoft.com/office/drawing/2014/main" id="{518796ED-4302-E170-C1FB-3026894B7D01}"/>
              </a:ext>
            </a:extLst>
          </p:cNvPr>
          <p:cNvSpPr txBox="1"/>
          <p:nvPr/>
        </p:nvSpPr>
        <p:spPr>
          <a:xfrm>
            <a:off x="5935495" y="3064373"/>
            <a:ext cx="498855" cy="369332"/>
          </a:xfrm>
          <a:prstGeom prst="rect">
            <a:avLst/>
          </a:prstGeom>
          <a:noFill/>
        </p:spPr>
        <p:txBody>
          <a:bodyPr wrap="none" rtlCol="0">
            <a:spAutoFit/>
          </a:bodyPr>
          <a:lstStyle/>
          <a:p>
            <a:r>
              <a:rPr lang="en-US" dirty="0"/>
              <a:t>Car</a:t>
            </a:r>
          </a:p>
        </p:txBody>
      </p:sp>
      <p:sp>
        <p:nvSpPr>
          <p:cNvPr id="13" name="TextBox 12">
            <a:extLst>
              <a:ext uri="{FF2B5EF4-FFF2-40B4-BE49-F238E27FC236}">
                <a16:creationId xmlns:a16="http://schemas.microsoft.com/office/drawing/2014/main" id="{CF0DF9C8-05C7-25A1-274D-3F23B95FC384}"/>
              </a:ext>
            </a:extLst>
          </p:cNvPr>
          <p:cNvSpPr txBox="1"/>
          <p:nvPr/>
        </p:nvSpPr>
        <p:spPr>
          <a:xfrm>
            <a:off x="5948465" y="3531300"/>
            <a:ext cx="867545" cy="369332"/>
          </a:xfrm>
          <a:prstGeom prst="rect">
            <a:avLst/>
          </a:prstGeom>
          <a:noFill/>
        </p:spPr>
        <p:txBody>
          <a:bodyPr wrap="none" rtlCol="0">
            <a:spAutoFit/>
          </a:bodyPr>
          <a:lstStyle/>
          <a:p>
            <a:r>
              <a:rPr lang="en-US" dirty="0"/>
              <a:t>Human</a:t>
            </a:r>
          </a:p>
        </p:txBody>
      </p:sp>
      <p:sp>
        <p:nvSpPr>
          <p:cNvPr id="14" name="TextBox 13">
            <a:extLst>
              <a:ext uri="{FF2B5EF4-FFF2-40B4-BE49-F238E27FC236}">
                <a16:creationId xmlns:a16="http://schemas.microsoft.com/office/drawing/2014/main" id="{DC5239F4-F176-0F3D-37C3-520C9C253485}"/>
              </a:ext>
            </a:extLst>
          </p:cNvPr>
          <p:cNvSpPr txBox="1"/>
          <p:nvPr/>
        </p:nvSpPr>
        <p:spPr>
          <a:xfrm>
            <a:off x="5948465" y="3998227"/>
            <a:ext cx="1008481" cy="369332"/>
          </a:xfrm>
          <a:prstGeom prst="rect">
            <a:avLst/>
          </a:prstGeom>
          <a:noFill/>
        </p:spPr>
        <p:txBody>
          <a:bodyPr wrap="none" rtlCol="0">
            <a:spAutoFit/>
          </a:bodyPr>
          <a:lstStyle/>
          <a:p>
            <a:r>
              <a:rPr lang="en-US" dirty="0"/>
              <a:t>Trashcan</a:t>
            </a:r>
          </a:p>
        </p:txBody>
      </p:sp>
    </p:spTree>
    <p:extLst>
      <p:ext uri="{BB962C8B-B14F-4D97-AF65-F5344CB8AC3E}">
        <p14:creationId xmlns:p14="http://schemas.microsoft.com/office/powerpoint/2010/main" val="23816726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1B5406-006E-76AE-0BCA-24D9303AD6A8}"/>
              </a:ext>
            </a:extLst>
          </p:cNvPr>
          <p:cNvSpPr>
            <a:spLocks noGrp="1"/>
          </p:cNvSpPr>
          <p:nvPr>
            <p:ph type="title"/>
          </p:nvPr>
        </p:nvSpPr>
        <p:spPr/>
        <p:txBody>
          <a:bodyPr/>
          <a:lstStyle/>
          <a:p>
            <a:r>
              <a:rPr lang="en-US" dirty="0"/>
              <a:t>ChatGPT Training Pipeline</a:t>
            </a:r>
          </a:p>
        </p:txBody>
      </p:sp>
      <p:sp>
        <p:nvSpPr>
          <p:cNvPr id="4" name="Slide Number Placeholder 3">
            <a:extLst>
              <a:ext uri="{FF2B5EF4-FFF2-40B4-BE49-F238E27FC236}">
                <a16:creationId xmlns:a16="http://schemas.microsoft.com/office/drawing/2014/main" id="{41DD4137-059C-89D5-4519-95445092089D}"/>
              </a:ext>
            </a:extLst>
          </p:cNvPr>
          <p:cNvSpPr>
            <a:spLocks noGrp="1"/>
          </p:cNvSpPr>
          <p:nvPr>
            <p:ph type="sldNum" sz="quarter" idx="4"/>
          </p:nvPr>
        </p:nvSpPr>
        <p:spPr/>
        <p:txBody>
          <a:bodyPr/>
          <a:lstStyle/>
          <a:p>
            <a:fld id="{F8E24598-D429-A34B-B4A6-5808099B37D3}" type="slidenum">
              <a:rPr lang="en-US" smtClean="0"/>
              <a:pPr/>
              <a:t>9</a:t>
            </a:fld>
            <a:endParaRPr lang="en-US" dirty="0"/>
          </a:p>
        </p:txBody>
      </p:sp>
      <p:grpSp>
        <p:nvGrpSpPr>
          <p:cNvPr id="5" name="object 3">
            <a:extLst>
              <a:ext uri="{FF2B5EF4-FFF2-40B4-BE49-F238E27FC236}">
                <a16:creationId xmlns:a16="http://schemas.microsoft.com/office/drawing/2014/main" id="{076D7952-7E43-312D-CA35-EB9B2F6B63D3}"/>
              </a:ext>
            </a:extLst>
          </p:cNvPr>
          <p:cNvGrpSpPr/>
          <p:nvPr/>
        </p:nvGrpSpPr>
        <p:grpSpPr>
          <a:xfrm>
            <a:off x="2056024" y="1927676"/>
            <a:ext cx="5472413" cy="1590227"/>
            <a:chOff x="1530096" y="1594103"/>
            <a:chExt cx="10201654" cy="2758441"/>
          </a:xfrm>
        </p:grpSpPr>
        <p:pic>
          <p:nvPicPr>
            <p:cNvPr id="13" name="object 11">
              <a:extLst>
                <a:ext uri="{FF2B5EF4-FFF2-40B4-BE49-F238E27FC236}">
                  <a16:creationId xmlns:a16="http://schemas.microsoft.com/office/drawing/2014/main" id="{C67E1085-7CA4-EFBB-9F31-24D053BBD80E}"/>
                </a:ext>
              </a:extLst>
            </p:cNvPr>
            <p:cNvPicPr/>
            <p:nvPr/>
          </p:nvPicPr>
          <p:blipFill>
            <a:blip r:embed="rId3" cstate="print">
              <a:duotone>
                <a:prstClr val="black"/>
                <a:srgbClr val="52566D">
                  <a:tint val="45000"/>
                  <a:satMod val="400000"/>
                </a:srgbClr>
              </a:duotone>
            </a:blip>
            <a:stretch>
              <a:fillRect/>
            </a:stretch>
          </p:blipFill>
          <p:spPr>
            <a:xfrm>
              <a:off x="1530096" y="3273552"/>
              <a:ext cx="2581655" cy="1078992"/>
            </a:xfrm>
            <a:prstGeom prst="rect">
              <a:avLst/>
            </a:prstGeom>
          </p:spPr>
        </p:pic>
        <p:pic>
          <p:nvPicPr>
            <p:cNvPr id="14" name="object 12">
              <a:extLst>
                <a:ext uri="{FF2B5EF4-FFF2-40B4-BE49-F238E27FC236}">
                  <a16:creationId xmlns:a16="http://schemas.microsoft.com/office/drawing/2014/main" id="{D384697B-049F-1E1E-89A7-C62423C82F0B}"/>
                </a:ext>
              </a:extLst>
            </p:cNvPr>
            <p:cNvPicPr/>
            <p:nvPr/>
          </p:nvPicPr>
          <p:blipFill>
            <a:blip r:embed="rId4" cstate="print">
              <a:duotone>
                <a:prstClr val="black"/>
                <a:srgbClr val="52566D">
                  <a:tint val="45000"/>
                  <a:satMod val="400000"/>
                </a:srgbClr>
              </a:duotone>
            </a:blip>
            <a:stretch>
              <a:fillRect/>
            </a:stretch>
          </p:blipFill>
          <p:spPr>
            <a:xfrm>
              <a:off x="4084319" y="3279647"/>
              <a:ext cx="2581655" cy="1057656"/>
            </a:xfrm>
            <a:prstGeom prst="rect">
              <a:avLst/>
            </a:prstGeom>
          </p:spPr>
        </p:pic>
        <p:pic>
          <p:nvPicPr>
            <p:cNvPr id="15" name="object 13">
              <a:extLst>
                <a:ext uri="{FF2B5EF4-FFF2-40B4-BE49-F238E27FC236}">
                  <a16:creationId xmlns:a16="http://schemas.microsoft.com/office/drawing/2014/main" id="{0C04EB09-8CD9-2EA0-D523-A7DFE044FA21}"/>
                </a:ext>
              </a:extLst>
            </p:cNvPr>
            <p:cNvPicPr/>
            <p:nvPr/>
          </p:nvPicPr>
          <p:blipFill>
            <a:blip r:embed="rId5" cstate="print">
              <a:duotone>
                <a:prstClr val="black"/>
                <a:srgbClr val="52566D">
                  <a:tint val="45000"/>
                  <a:satMod val="400000"/>
                </a:srgbClr>
              </a:duotone>
            </a:blip>
            <a:stretch>
              <a:fillRect/>
            </a:stretch>
          </p:blipFill>
          <p:spPr>
            <a:xfrm>
              <a:off x="6611111" y="3279647"/>
              <a:ext cx="2581655" cy="1033271"/>
            </a:xfrm>
            <a:prstGeom prst="rect">
              <a:avLst/>
            </a:prstGeom>
          </p:spPr>
        </p:pic>
        <p:pic>
          <p:nvPicPr>
            <p:cNvPr id="16" name="object 14">
              <a:extLst>
                <a:ext uri="{FF2B5EF4-FFF2-40B4-BE49-F238E27FC236}">
                  <a16:creationId xmlns:a16="http://schemas.microsoft.com/office/drawing/2014/main" id="{9C16E88E-DDAE-473F-A182-EF7E11BD8B65}"/>
                </a:ext>
              </a:extLst>
            </p:cNvPr>
            <p:cNvPicPr/>
            <p:nvPr/>
          </p:nvPicPr>
          <p:blipFill>
            <a:blip r:embed="rId6" cstate="print">
              <a:duotone>
                <a:prstClr val="black"/>
                <a:srgbClr val="52566D">
                  <a:tint val="45000"/>
                  <a:satMod val="400000"/>
                </a:srgbClr>
              </a:duotone>
            </a:blip>
            <a:stretch>
              <a:fillRect/>
            </a:stretch>
          </p:blipFill>
          <p:spPr>
            <a:xfrm>
              <a:off x="9153143" y="3279647"/>
              <a:ext cx="2578607" cy="1018032"/>
            </a:xfrm>
            <a:prstGeom prst="rect">
              <a:avLst/>
            </a:prstGeom>
          </p:spPr>
        </p:pic>
        <p:pic>
          <p:nvPicPr>
            <p:cNvPr id="17" name="object 15">
              <a:extLst>
                <a:ext uri="{FF2B5EF4-FFF2-40B4-BE49-F238E27FC236}">
                  <a16:creationId xmlns:a16="http://schemas.microsoft.com/office/drawing/2014/main" id="{5D1C3A1B-6A9B-D8C6-110A-AC018736D6DA}"/>
                </a:ext>
              </a:extLst>
            </p:cNvPr>
            <p:cNvPicPr/>
            <p:nvPr/>
          </p:nvPicPr>
          <p:blipFill>
            <a:blip r:embed="rId7" cstate="print">
              <a:duotone>
                <a:prstClr val="black"/>
                <a:srgbClr val="52566D">
                  <a:tint val="45000"/>
                  <a:satMod val="400000"/>
                </a:srgbClr>
              </a:duotone>
            </a:blip>
            <a:stretch>
              <a:fillRect/>
            </a:stretch>
          </p:blipFill>
          <p:spPr>
            <a:xfrm>
              <a:off x="1530096" y="1594103"/>
              <a:ext cx="5135880" cy="1405128"/>
            </a:xfrm>
            <a:prstGeom prst="rect">
              <a:avLst/>
            </a:prstGeom>
          </p:spPr>
        </p:pic>
        <p:pic>
          <p:nvPicPr>
            <p:cNvPr id="18" name="object 16">
              <a:extLst>
                <a:ext uri="{FF2B5EF4-FFF2-40B4-BE49-F238E27FC236}">
                  <a16:creationId xmlns:a16="http://schemas.microsoft.com/office/drawing/2014/main" id="{5A6923D9-16F3-EA2D-0372-E1B9C2A9BDFC}"/>
                </a:ext>
              </a:extLst>
            </p:cNvPr>
            <p:cNvPicPr/>
            <p:nvPr/>
          </p:nvPicPr>
          <p:blipFill>
            <a:blip r:embed="rId8" cstate="print">
              <a:duotone>
                <a:prstClr val="black"/>
                <a:srgbClr val="52566D">
                  <a:tint val="45000"/>
                  <a:satMod val="400000"/>
                </a:srgbClr>
              </a:duotone>
            </a:blip>
            <a:stretch>
              <a:fillRect/>
            </a:stretch>
          </p:blipFill>
          <p:spPr>
            <a:xfrm>
              <a:off x="6611111" y="1594103"/>
              <a:ext cx="2581655" cy="1405127"/>
            </a:xfrm>
            <a:prstGeom prst="rect">
              <a:avLst/>
            </a:prstGeom>
          </p:spPr>
        </p:pic>
        <p:pic>
          <p:nvPicPr>
            <p:cNvPr id="19" name="object 17">
              <a:extLst>
                <a:ext uri="{FF2B5EF4-FFF2-40B4-BE49-F238E27FC236}">
                  <a16:creationId xmlns:a16="http://schemas.microsoft.com/office/drawing/2014/main" id="{DFC3E2DF-28A2-03FD-585D-DA03EA9C8274}"/>
                </a:ext>
              </a:extLst>
            </p:cNvPr>
            <p:cNvPicPr/>
            <p:nvPr/>
          </p:nvPicPr>
          <p:blipFill>
            <a:blip r:embed="rId9" cstate="print">
              <a:duotone>
                <a:prstClr val="black"/>
                <a:srgbClr val="52566D">
                  <a:tint val="45000"/>
                  <a:satMod val="400000"/>
                </a:srgbClr>
              </a:duotone>
            </a:blip>
            <a:stretch>
              <a:fillRect/>
            </a:stretch>
          </p:blipFill>
          <p:spPr>
            <a:xfrm>
              <a:off x="9150096" y="1594103"/>
              <a:ext cx="2578607" cy="1405127"/>
            </a:xfrm>
            <a:prstGeom prst="rect">
              <a:avLst/>
            </a:prstGeom>
          </p:spPr>
        </p:pic>
      </p:grpSp>
      <p:sp>
        <p:nvSpPr>
          <p:cNvPr id="20" name="object 18">
            <a:extLst>
              <a:ext uri="{FF2B5EF4-FFF2-40B4-BE49-F238E27FC236}">
                <a16:creationId xmlns:a16="http://schemas.microsoft.com/office/drawing/2014/main" id="{38D582A2-F7AA-B306-FBD0-9D438CBCAAAE}"/>
              </a:ext>
            </a:extLst>
          </p:cNvPr>
          <p:cNvSpPr txBox="1"/>
          <p:nvPr/>
        </p:nvSpPr>
        <p:spPr>
          <a:xfrm>
            <a:off x="2396531" y="1741684"/>
            <a:ext cx="3619739" cy="134172"/>
          </a:xfrm>
          <a:prstGeom prst="rect">
            <a:avLst/>
          </a:prstGeom>
        </p:spPr>
        <p:txBody>
          <a:bodyPr vert="horz" wrap="square" lIns="0" tIns="7144" rIns="0" bIns="0" rtlCol="0">
            <a:spAutoFit/>
          </a:bodyPr>
          <a:lstStyle/>
          <a:p>
            <a:pPr marL="7144" defTabSz="514350">
              <a:spcBef>
                <a:spcPts val="56"/>
              </a:spcBef>
              <a:tabLst>
                <a:tab pos="1145144" algn="l"/>
                <a:tab pos="2689622" algn="l"/>
              </a:tabLst>
            </a:pPr>
            <a:r>
              <a:rPr sz="825" b="1" kern="0" spc="-6" dirty="0">
                <a:solidFill>
                  <a:schemeClr val="accent1"/>
                </a:solidFill>
                <a:latin typeface="Segoe UI Semibold"/>
                <a:cs typeface="Segoe UI Semibold"/>
              </a:rPr>
              <a:t>Pretraining</a:t>
            </a:r>
            <a:r>
              <a:rPr lang="en-US" sz="825" b="1" kern="0" spc="-6" dirty="0">
                <a:solidFill>
                  <a:schemeClr val="accent1"/>
                </a:solidFill>
                <a:latin typeface="Segoe UI Semibold"/>
                <a:cs typeface="Segoe UI Semibold"/>
              </a:rPr>
              <a:t>               	</a:t>
            </a:r>
            <a:r>
              <a:rPr sz="825" b="1" kern="0" spc="-26" dirty="0">
                <a:solidFill>
                  <a:schemeClr val="accent1"/>
                </a:solidFill>
                <a:latin typeface="Segoe UI Semibold"/>
                <a:cs typeface="Segoe UI Semibold"/>
              </a:rPr>
              <a:t>Supervised</a:t>
            </a:r>
            <a:r>
              <a:rPr sz="825" b="1" kern="0" spc="-42" dirty="0">
                <a:solidFill>
                  <a:schemeClr val="accent1"/>
                </a:solidFill>
                <a:latin typeface="Segoe UI Semibold"/>
                <a:cs typeface="Segoe UI Semibold"/>
              </a:rPr>
              <a:t> </a:t>
            </a:r>
            <a:r>
              <a:rPr sz="825" b="1" kern="0" spc="-6" dirty="0">
                <a:solidFill>
                  <a:schemeClr val="accent1"/>
                </a:solidFill>
                <a:latin typeface="Segoe UI Semibold"/>
                <a:cs typeface="Segoe UI Semibold"/>
              </a:rPr>
              <a:t>Finetuning</a:t>
            </a:r>
            <a:r>
              <a:rPr lang="en-US" sz="825" b="1" kern="0" spc="-6" dirty="0">
                <a:solidFill>
                  <a:schemeClr val="accent1"/>
                </a:solidFill>
                <a:latin typeface="Segoe UI Semibold"/>
                <a:cs typeface="Segoe UI Semibold"/>
              </a:rPr>
              <a:t>               </a:t>
            </a:r>
            <a:r>
              <a:rPr sz="825" b="1" kern="0" spc="-34" dirty="0">
                <a:solidFill>
                  <a:schemeClr val="accent1"/>
                </a:solidFill>
                <a:latin typeface="Segoe UI Semibold"/>
                <a:cs typeface="Segoe UI Semibold"/>
              </a:rPr>
              <a:t>Reward</a:t>
            </a:r>
            <a:r>
              <a:rPr sz="825" b="1" kern="0" spc="-37" dirty="0">
                <a:solidFill>
                  <a:schemeClr val="accent1"/>
                </a:solidFill>
                <a:latin typeface="Segoe UI Semibold"/>
                <a:cs typeface="Segoe UI Semibold"/>
              </a:rPr>
              <a:t> </a:t>
            </a:r>
            <a:r>
              <a:rPr sz="825" b="1" kern="0" spc="-23" dirty="0">
                <a:solidFill>
                  <a:schemeClr val="accent1"/>
                </a:solidFill>
                <a:latin typeface="Segoe UI Semibold"/>
                <a:cs typeface="Segoe UI Semibold"/>
              </a:rPr>
              <a:t>Modeling</a:t>
            </a:r>
            <a:endParaRPr sz="825" kern="0" dirty="0">
              <a:solidFill>
                <a:schemeClr val="accent1"/>
              </a:solidFill>
              <a:latin typeface="Segoe UI Semibold"/>
              <a:cs typeface="Segoe UI Semibold"/>
            </a:endParaRPr>
          </a:p>
        </p:txBody>
      </p:sp>
      <p:sp>
        <p:nvSpPr>
          <p:cNvPr id="21" name="object 19">
            <a:extLst>
              <a:ext uri="{FF2B5EF4-FFF2-40B4-BE49-F238E27FC236}">
                <a16:creationId xmlns:a16="http://schemas.microsoft.com/office/drawing/2014/main" id="{529D2149-F23D-3B8D-4E8F-B5EEF637FC52}"/>
              </a:ext>
            </a:extLst>
          </p:cNvPr>
          <p:cNvSpPr txBox="1"/>
          <p:nvPr/>
        </p:nvSpPr>
        <p:spPr>
          <a:xfrm>
            <a:off x="6207787" y="1766016"/>
            <a:ext cx="1254800" cy="134172"/>
          </a:xfrm>
          <a:prstGeom prst="rect">
            <a:avLst/>
          </a:prstGeom>
        </p:spPr>
        <p:txBody>
          <a:bodyPr vert="horz" wrap="square" lIns="0" tIns="7144" rIns="0" bIns="0" rtlCol="0">
            <a:spAutoFit/>
          </a:bodyPr>
          <a:lstStyle/>
          <a:p>
            <a:pPr marL="7144" defTabSz="514350">
              <a:spcBef>
                <a:spcPts val="56"/>
              </a:spcBef>
            </a:pPr>
            <a:r>
              <a:rPr sz="825" b="1" kern="0" spc="-34" dirty="0">
                <a:solidFill>
                  <a:schemeClr val="accent1"/>
                </a:solidFill>
                <a:latin typeface="Segoe UI Semibold"/>
                <a:cs typeface="Segoe UI Semibold"/>
              </a:rPr>
              <a:t>Reinforcement</a:t>
            </a:r>
            <a:r>
              <a:rPr sz="825" b="1" kern="0" spc="-23" dirty="0">
                <a:solidFill>
                  <a:schemeClr val="accent1"/>
                </a:solidFill>
                <a:latin typeface="Segoe UI Semibold"/>
                <a:cs typeface="Segoe UI Semibold"/>
              </a:rPr>
              <a:t> </a:t>
            </a:r>
            <a:r>
              <a:rPr sz="825" b="1" kern="0" spc="-26" dirty="0">
                <a:solidFill>
                  <a:schemeClr val="accent1"/>
                </a:solidFill>
                <a:latin typeface="Segoe UI Semibold"/>
                <a:cs typeface="Segoe UI Semibold"/>
              </a:rPr>
              <a:t>Learning</a:t>
            </a:r>
            <a:endParaRPr sz="825" kern="0" dirty="0">
              <a:solidFill>
                <a:schemeClr val="accent1"/>
              </a:solidFill>
              <a:latin typeface="Segoe UI Semibold"/>
              <a:cs typeface="Segoe UI Semibold"/>
            </a:endParaRPr>
          </a:p>
        </p:txBody>
      </p:sp>
      <p:sp>
        <p:nvSpPr>
          <p:cNvPr id="23" name="object 22">
            <a:extLst>
              <a:ext uri="{FF2B5EF4-FFF2-40B4-BE49-F238E27FC236}">
                <a16:creationId xmlns:a16="http://schemas.microsoft.com/office/drawing/2014/main" id="{4463FA60-F990-7F02-8AC2-495AA8E07F8E}"/>
              </a:ext>
            </a:extLst>
          </p:cNvPr>
          <p:cNvSpPr txBox="1"/>
          <p:nvPr/>
        </p:nvSpPr>
        <p:spPr>
          <a:xfrm>
            <a:off x="1385806" y="2198528"/>
            <a:ext cx="355013" cy="134172"/>
          </a:xfrm>
          <a:prstGeom prst="rect">
            <a:avLst/>
          </a:prstGeom>
        </p:spPr>
        <p:txBody>
          <a:bodyPr vert="horz" wrap="square" lIns="0" tIns="7144" rIns="0" bIns="0" rtlCol="0">
            <a:spAutoFit/>
          </a:bodyPr>
          <a:lstStyle/>
          <a:p>
            <a:pPr marL="7144" defTabSz="514350">
              <a:spcBef>
                <a:spcPts val="56"/>
              </a:spcBef>
            </a:pPr>
            <a:r>
              <a:rPr sz="825" kern="0" spc="-6" dirty="0">
                <a:solidFill>
                  <a:schemeClr val="accent1"/>
                </a:solidFill>
                <a:latin typeface="Segoe UI"/>
                <a:cs typeface="Segoe UI"/>
              </a:rPr>
              <a:t>Dataset</a:t>
            </a:r>
            <a:endParaRPr sz="825" kern="0" dirty="0">
              <a:solidFill>
                <a:schemeClr val="accent1"/>
              </a:solidFill>
              <a:latin typeface="Segoe UI"/>
              <a:cs typeface="Segoe UI"/>
            </a:endParaRPr>
          </a:p>
        </p:txBody>
      </p:sp>
      <p:sp>
        <p:nvSpPr>
          <p:cNvPr id="24" name="object 23">
            <a:extLst>
              <a:ext uri="{FF2B5EF4-FFF2-40B4-BE49-F238E27FC236}">
                <a16:creationId xmlns:a16="http://schemas.microsoft.com/office/drawing/2014/main" id="{D455CDC4-2A7D-32F5-0BAE-8993172581C4}"/>
              </a:ext>
            </a:extLst>
          </p:cNvPr>
          <p:cNvSpPr txBox="1"/>
          <p:nvPr/>
        </p:nvSpPr>
        <p:spPr>
          <a:xfrm>
            <a:off x="1321279" y="3125741"/>
            <a:ext cx="484067" cy="134172"/>
          </a:xfrm>
          <a:prstGeom prst="rect">
            <a:avLst/>
          </a:prstGeom>
        </p:spPr>
        <p:txBody>
          <a:bodyPr vert="horz" wrap="square" lIns="0" tIns="7144" rIns="0" bIns="0" rtlCol="0">
            <a:spAutoFit/>
          </a:bodyPr>
          <a:lstStyle/>
          <a:p>
            <a:pPr marL="7144" defTabSz="514350">
              <a:spcBef>
                <a:spcPts val="56"/>
              </a:spcBef>
            </a:pPr>
            <a:r>
              <a:rPr sz="825" kern="0" spc="-6" dirty="0">
                <a:solidFill>
                  <a:schemeClr val="accent1"/>
                </a:solidFill>
                <a:latin typeface="Segoe UI"/>
                <a:cs typeface="Segoe UI"/>
              </a:rPr>
              <a:t>Algorithm</a:t>
            </a:r>
            <a:endParaRPr sz="825" kern="0" dirty="0">
              <a:solidFill>
                <a:schemeClr val="accent1"/>
              </a:solidFill>
              <a:latin typeface="Segoe UI"/>
              <a:cs typeface="Segoe UI"/>
            </a:endParaRPr>
          </a:p>
        </p:txBody>
      </p:sp>
      <p:sp>
        <p:nvSpPr>
          <p:cNvPr id="3" name="Rectangle: Rounded Corners 2">
            <a:extLst>
              <a:ext uri="{FF2B5EF4-FFF2-40B4-BE49-F238E27FC236}">
                <a16:creationId xmlns:a16="http://schemas.microsoft.com/office/drawing/2014/main" id="{19526785-96B8-F132-E9B6-670929DD37DF}"/>
              </a:ext>
            </a:extLst>
          </p:cNvPr>
          <p:cNvSpPr/>
          <p:nvPr/>
        </p:nvSpPr>
        <p:spPr bwMode="auto">
          <a:xfrm>
            <a:off x="1962233" y="1632876"/>
            <a:ext cx="1444022" cy="1961984"/>
          </a:xfrm>
          <a:prstGeom prst="roundRect">
            <a:avLst/>
          </a:prstGeom>
          <a:noFill/>
          <a:ln w="28575" cap="flat" cmpd="sng" algn="ctr">
            <a:solidFill>
              <a:schemeClr val="accent2"/>
            </a:solidFill>
            <a:prstDash val="solid"/>
            <a:round/>
            <a:headEnd type="none" w="med" len="med"/>
            <a:tailEnd type="none" w="med" len="med"/>
          </a:ln>
          <a:effectLst/>
        </p:spPr>
        <p:txBody>
          <a:bodyPr vert="horz" wrap="square" lIns="137160" tIns="34290" rIns="137160" bIns="34290" numCol="1" rtlCol="0" anchor="ctr" anchorCtr="0" compatLnSpc="1">
            <a:prstTxWarp prst="textNoShape">
              <a:avLst/>
            </a:prstTxWarp>
          </a:bodyPr>
          <a:lstStyle/>
          <a:p>
            <a:pPr algn="ctr" defTabSz="685800" eaLnBrk="0" fontAlgn="base" hangingPunct="0">
              <a:spcBef>
                <a:spcPct val="0"/>
              </a:spcBef>
              <a:spcAft>
                <a:spcPct val="0"/>
              </a:spcAft>
            </a:pPr>
            <a:endParaRPr lang="en-US" dirty="0" err="1">
              <a:solidFill>
                <a:schemeClr val="accent1"/>
              </a:solidFill>
              <a:latin typeface="Arial" charset="0"/>
              <a:ea typeface="ヒラギノ角ゴ Pro W3" pitchFamily="1" charset="-128"/>
            </a:endParaRPr>
          </a:p>
        </p:txBody>
      </p:sp>
    </p:spTree>
    <p:extLst>
      <p:ext uri="{BB962C8B-B14F-4D97-AF65-F5344CB8AC3E}">
        <p14:creationId xmlns:p14="http://schemas.microsoft.com/office/powerpoint/2010/main" val="329741092"/>
      </p:ext>
    </p:extLst>
  </p:cSld>
  <p:clrMapOvr>
    <a:masterClrMapping/>
  </p:clrMapOvr>
</p:sld>
</file>

<file path=ppt/theme/theme1.xml><?xml version="1.0" encoding="utf-8"?>
<a:theme xmlns:a="http://schemas.openxmlformats.org/drawingml/2006/main" name="1_CLA-Widescreen">
  <a:themeElements>
    <a:clrScheme name="CLA Color Palette">
      <a:dk1>
        <a:srgbClr val="414142"/>
      </a:dk1>
      <a:lt1>
        <a:srgbClr val="FFFFFF"/>
      </a:lt1>
      <a:dk2>
        <a:srgbClr val="414142"/>
      </a:dk2>
      <a:lt2>
        <a:srgbClr val="DAD8D7"/>
      </a:lt2>
      <a:accent1>
        <a:srgbClr val="2E334E"/>
      </a:accent1>
      <a:accent2>
        <a:srgbClr val="7DD2D3"/>
      </a:accent2>
      <a:accent3>
        <a:srgbClr val="E2E868"/>
      </a:accent3>
      <a:accent4>
        <a:srgbClr val="EE5340"/>
      </a:accent4>
      <a:accent5>
        <a:srgbClr val="FBC55A"/>
      </a:accent5>
      <a:accent6>
        <a:srgbClr val="DAD8D7"/>
      </a:accent6>
      <a:hlink>
        <a:srgbClr val="5CB8B2"/>
      </a:hlink>
      <a:folHlink>
        <a:srgbClr val="5CB8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w="9525" cap="flat" cmpd="sng" algn="ctr">
          <a:noFill/>
          <a:prstDash val="solid"/>
          <a:round/>
          <a:headEnd type="none" w="med" len="med"/>
          <a:tailEnd type="none" w="med" len="med"/>
        </a:ln>
        <a:effectLst/>
      </a:spPr>
      <a:bodyPr vert="horz" wrap="square" lIns="182880" tIns="45720" rIns="182880" bIns="45720" numCol="1" rtlCol="0"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sz="2400" b="0" i="0" u="none" strike="noStrike" cap="none" normalizeH="0" baseline="0" dirty="0" err="1" smtClean="0">
            <a:ln>
              <a:noFill/>
            </a:ln>
            <a:solidFill>
              <a:schemeClr val="accent1"/>
            </a:solidFill>
            <a:effectLst/>
            <a:latin typeface="Arial" charset="0"/>
            <a:ea typeface="ヒラギノ角ゴ Pro W3" pitchFamily="1"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ea typeface="ヒラギノ角ゴ Pro W3" pitchFamily="1"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Blank Presentation 13">
        <a:dk1>
          <a:srgbClr val="000000"/>
        </a:dk1>
        <a:lt1>
          <a:srgbClr val="DBD4C5"/>
        </a:lt1>
        <a:dk2>
          <a:srgbClr val="FFFFFF"/>
        </a:dk2>
        <a:lt2>
          <a:srgbClr val="323232"/>
        </a:lt2>
        <a:accent1>
          <a:srgbClr val="A78F91"/>
        </a:accent1>
        <a:accent2>
          <a:srgbClr val="B55341"/>
        </a:accent2>
        <a:accent3>
          <a:srgbClr val="EAE6DF"/>
        </a:accent3>
        <a:accent4>
          <a:srgbClr val="000000"/>
        </a:accent4>
        <a:accent5>
          <a:srgbClr val="D0C6C7"/>
        </a:accent5>
        <a:accent6>
          <a:srgbClr val="A44A3A"/>
        </a:accent6>
        <a:hlink>
          <a:srgbClr val="5D87A1"/>
        </a:hlink>
        <a:folHlink>
          <a:srgbClr val="909859"/>
        </a:folHlink>
      </a:clrScheme>
      <a:clrMap bg1="lt1" tx1="dk1" bg2="lt2" tx2="dk2" accent1="accent1" accent2="accent2" accent3="accent3" accent4="accent4" accent5="accent5" accent6="accent6" hlink="hlink" folHlink="folHlink"/>
    </a:extraClrScheme>
    <a:extraClrScheme>
      <a:clrScheme name="Blank Presentation 14">
        <a:dk1>
          <a:srgbClr val="000000"/>
        </a:dk1>
        <a:lt1>
          <a:srgbClr val="DBD4C5"/>
        </a:lt1>
        <a:dk2>
          <a:srgbClr val="FFFFFF"/>
        </a:dk2>
        <a:lt2>
          <a:srgbClr val="ED6F1E"/>
        </a:lt2>
        <a:accent1>
          <a:srgbClr val="A78F91"/>
        </a:accent1>
        <a:accent2>
          <a:srgbClr val="B55341"/>
        </a:accent2>
        <a:accent3>
          <a:srgbClr val="EAE6DF"/>
        </a:accent3>
        <a:accent4>
          <a:srgbClr val="000000"/>
        </a:accent4>
        <a:accent5>
          <a:srgbClr val="D0C6C7"/>
        </a:accent5>
        <a:accent6>
          <a:srgbClr val="A44A3A"/>
        </a:accent6>
        <a:hlink>
          <a:srgbClr val="5D87A1"/>
        </a:hlink>
        <a:folHlink>
          <a:srgbClr val="909859"/>
        </a:folHlink>
      </a:clrScheme>
      <a:clrMap bg1="lt1" tx1="dk1" bg2="lt2" tx2="dk2" accent1="accent1" accent2="accent2" accent3="accent3" accent4="accent4" accent5="accent5" accent6="accent6" hlink="hlink" folHlink="folHlink"/>
    </a:extraClrScheme>
    <a:extraClrScheme>
      <a:clrScheme name="Blank Presentation 15">
        <a:dk1>
          <a:srgbClr val="000000"/>
        </a:dk1>
        <a:lt1>
          <a:srgbClr val="DBD4C5"/>
        </a:lt1>
        <a:dk2>
          <a:srgbClr val="FFFFFF"/>
        </a:dk2>
        <a:lt2>
          <a:srgbClr val="ED6F1E"/>
        </a:lt2>
        <a:accent1>
          <a:srgbClr val="A78F91"/>
        </a:accent1>
        <a:accent2>
          <a:srgbClr val="B55341"/>
        </a:accent2>
        <a:accent3>
          <a:srgbClr val="EAE6DF"/>
        </a:accent3>
        <a:accent4>
          <a:srgbClr val="000000"/>
        </a:accent4>
        <a:accent5>
          <a:srgbClr val="D0C6C7"/>
        </a:accent5>
        <a:accent6>
          <a:srgbClr val="A44A3A"/>
        </a:accent6>
        <a:hlink>
          <a:srgbClr val="5D87A1"/>
        </a:hlink>
        <a:folHlink>
          <a:srgbClr val="9EA374"/>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CLA-Widescreen" id="{1458335C-B462-46B9-A68A-A8B78A17FE26}" vid="{35B092A1-33EB-480F-939F-0E5F1792E6A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item1.xml><?xml version="1.0" encoding="utf-8"?>
<TemplafyFormConfiguration><![CDATA[{"formFields":[],"formDataEntries":[]}]]></TemplafyFormConfiguration>
</file>

<file path=customXml/item10.xml><?xml version="1.0" encoding="utf-8"?>
<TemplafySlideTemplateConfiguration><![CDATA[{"slideVersion":1,"isValidatorEnabled":false,"isLocked":false,"elementsMetadata":[],"slideId":"638212526523706759","enableDocumentContentUpdater":false,"version":"2.0"}]]></TemplafySlideTemplateConfiguration>
</file>

<file path=customXml/item2.xml><?xml version="1.0" encoding="utf-8"?>
<TemplafySlideFormConfiguration><![CDATA[{"formFields":[],"formDataEntries":[]}]]></TemplafySlideFormConfiguration>
</file>

<file path=customXml/item3.xml><?xml version="1.0" encoding="utf-8"?>
<TemplafyTemplateConfiguration><![CDATA[{"elementsMetadata":[],"transformationConfigurations":[],"templateName":"CLA-Widescreen Template (16:9)","templateDescription":"","enableDocumentContentUpdater":false,"version":"2.0"}]]></TemplafyTemplateConfiguration>
</file>

<file path=customXml/item4.xml><?xml version="1.0" encoding="utf-8"?>
<TemplafySlideTemplateConfiguration><![CDATA[{"slideVersion":1,"isValidatorEnabled":false,"isLocked":false,"elementsMetadata":[],"slideId":"913676992228622338","enableDocumentContentUpdater":false,"version":"2.0"}]]></TemplafySlideTemplateConfiguration>
</file>

<file path=customXml/item5.xml><?xml version="1.0" encoding="utf-8"?>
<TemplafySlideTemplateConfiguration><![CDATA[{"slideVersion":1,"isValidatorEnabled":false,"isLocked":false,"elementsMetadata":[],"slideId":"913676992228622336","enableDocumentContentUpdater":false,"version":"2.0"}]]></TemplafySlideTemplateConfiguration>
</file>

<file path=customXml/item6.xml><?xml version="1.0" encoding="utf-8"?>
<TemplafySlideFormConfiguration><![CDATA[{"formFields":[],"formDataEntries":[]}]]></TemplafySlideFormConfiguration>
</file>

<file path=customXml/item7.xml><?xml version="1.0" encoding="utf-8"?>
<TemplafySlideTemplateConfiguration><![CDATA[{"slideVersion":1,"isValidatorEnabled":false,"isLocked":false,"elementsMetadata":[],"slideId":"913676992228622337","enableDocumentContentUpdater":false,"version":"2.0"}]]></TemplafySlideTemplateConfiguration>
</file>

<file path=customXml/item8.xml><?xml version="1.0" encoding="utf-8"?>
<TemplafySlideFormConfiguration><![CDATA[{"formFields":[],"formDataEntries":[]}]]></TemplafySlideFormConfiguration>
</file>

<file path=customXml/item9.xml><?xml version="1.0" encoding="utf-8"?>
<TemplafySlideFormConfiguration><![CDATA[{"formFields":[],"formDataEntries":[]}]]></TemplafySlideFormConfiguration>
</file>

<file path=customXml/itemProps1.xml><?xml version="1.0" encoding="utf-8"?>
<ds:datastoreItem xmlns:ds="http://schemas.openxmlformats.org/officeDocument/2006/customXml" ds:itemID="{4282E662-EB7D-4349-970A-2CA76D4375EF}">
  <ds:schemaRefs/>
</ds:datastoreItem>
</file>

<file path=customXml/itemProps10.xml><?xml version="1.0" encoding="utf-8"?>
<ds:datastoreItem xmlns:ds="http://schemas.openxmlformats.org/officeDocument/2006/customXml" ds:itemID="{88B7EFAE-1F48-4718-AEB4-87D1FD6966ED}">
  <ds:schemaRefs/>
</ds:datastoreItem>
</file>

<file path=customXml/itemProps2.xml><?xml version="1.0" encoding="utf-8"?>
<ds:datastoreItem xmlns:ds="http://schemas.openxmlformats.org/officeDocument/2006/customXml" ds:itemID="{7165D202-5B16-455D-989D-848F8E435978}">
  <ds:schemaRefs/>
</ds:datastoreItem>
</file>

<file path=customXml/itemProps3.xml><?xml version="1.0" encoding="utf-8"?>
<ds:datastoreItem xmlns:ds="http://schemas.openxmlformats.org/officeDocument/2006/customXml" ds:itemID="{5F45DF24-9140-492A-B036-0DE2CC2F37D7}">
  <ds:schemaRefs/>
</ds:datastoreItem>
</file>

<file path=customXml/itemProps4.xml><?xml version="1.0" encoding="utf-8"?>
<ds:datastoreItem xmlns:ds="http://schemas.openxmlformats.org/officeDocument/2006/customXml" ds:itemID="{33F0D362-EBEE-4E0E-99B3-94D7715C2A66}">
  <ds:schemaRefs/>
</ds:datastoreItem>
</file>

<file path=customXml/itemProps5.xml><?xml version="1.0" encoding="utf-8"?>
<ds:datastoreItem xmlns:ds="http://schemas.openxmlformats.org/officeDocument/2006/customXml" ds:itemID="{7E98C715-540A-4863-963D-8DA371AC12F8}">
  <ds:schemaRefs/>
</ds:datastoreItem>
</file>

<file path=customXml/itemProps6.xml><?xml version="1.0" encoding="utf-8"?>
<ds:datastoreItem xmlns:ds="http://schemas.openxmlformats.org/officeDocument/2006/customXml" ds:itemID="{A92DAE10-8775-46F5-A771-531B2D8A80DE}">
  <ds:schemaRefs/>
</ds:datastoreItem>
</file>

<file path=customXml/itemProps7.xml><?xml version="1.0" encoding="utf-8"?>
<ds:datastoreItem xmlns:ds="http://schemas.openxmlformats.org/officeDocument/2006/customXml" ds:itemID="{3E51ED93-BAF1-402C-9E51-1888281C632A}">
  <ds:schemaRefs/>
</ds:datastoreItem>
</file>

<file path=customXml/itemProps8.xml><?xml version="1.0" encoding="utf-8"?>
<ds:datastoreItem xmlns:ds="http://schemas.openxmlformats.org/officeDocument/2006/customXml" ds:itemID="{DE8FC93E-8F18-4071-AA73-55FB197BF17A}">
  <ds:schemaRefs/>
</ds:datastoreItem>
</file>

<file path=customXml/itemProps9.xml><?xml version="1.0" encoding="utf-8"?>
<ds:datastoreItem xmlns:ds="http://schemas.openxmlformats.org/officeDocument/2006/customXml" ds:itemID="{9017CC29-450B-4FDA-806C-7447297A642A}">
  <ds:schemaRefs/>
</ds:datastoreItem>
</file>

<file path=docProps/app.xml><?xml version="1.0" encoding="utf-8"?>
<Properties xmlns="http://schemas.openxmlformats.org/officeDocument/2006/extended-properties" xmlns:vt="http://schemas.openxmlformats.org/officeDocument/2006/docPropsVTypes">
  <Template>4F8BBF3F</Template>
  <TotalTime>1</TotalTime>
  <Words>1180</Words>
  <Application>Microsoft Office PowerPoint</Application>
  <PresentationFormat>On-screen Show (16:9)</PresentationFormat>
  <Paragraphs>256</Paragraphs>
  <Slides>29</Slides>
  <Notes>7</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29</vt:i4>
      </vt:variant>
    </vt:vector>
  </HeadingPairs>
  <TitlesOfParts>
    <vt:vector size="41" baseType="lpstr">
      <vt:lpstr>MS Gothic</vt:lpstr>
      <vt:lpstr>Arial</vt:lpstr>
      <vt:lpstr>Arial Narrow</vt:lpstr>
      <vt:lpstr>Calibri</vt:lpstr>
      <vt:lpstr>Cambria Math</vt:lpstr>
      <vt:lpstr>Courier New</vt:lpstr>
      <vt:lpstr>Georgia</vt:lpstr>
      <vt:lpstr>Segoe UI</vt:lpstr>
      <vt:lpstr>Segoe UI Semibold</vt:lpstr>
      <vt:lpstr>Söhne</vt:lpstr>
      <vt:lpstr>Wingdings</vt:lpstr>
      <vt:lpstr>1_CLA-Widescreen</vt:lpstr>
      <vt:lpstr>From Scratch to Fine-Tuning: The Evolution of Deep Learning</vt:lpstr>
      <vt:lpstr>Deep Learning</vt:lpstr>
      <vt:lpstr>Optimization</vt:lpstr>
      <vt:lpstr>Deep Learning</vt:lpstr>
      <vt:lpstr>Deep Learning</vt:lpstr>
      <vt:lpstr>Deep Learning</vt:lpstr>
      <vt:lpstr>Deep Learning</vt:lpstr>
      <vt:lpstr>Latent Representations</vt:lpstr>
      <vt:lpstr>ChatGPT Training Pipeline</vt:lpstr>
      <vt:lpstr>Pretraining Data</vt:lpstr>
      <vt:lpstr>Tokenization</vt:lpstr>
      <vt:lpstr>Pretraining</vt:lpstr>
      <vt:lpstr>Training Process</vt:lpstr>
      <vt:lpstr>Latent Representations</vt:lpstr>
      <vt:lpstr>Fine Tune for different objective</vt:lpstr>
      <vt:lpstr>Base Models</vt:lpstr>
      <vt:lpstr>Let’s Practice!</vt:lpstr>
      <vt:lpstr>ChatGPT Training Pipeline</vt:lpstr>
      <vt:lpstr>Fine Tune on Conversations</vt:lpstr>
      <vt:lpstr>ChatGPT Training Pipeline</vt:lpstr>
      <vt:lpstr>What’s the “best” answer?</vt:lpstr>
      <vt:lpstr>What’s the “best” answer?</vt:lpstr>
      <vt:lpstr>ChatGPT Training Pipeline</vt:lpstr>
      <vt:lpstr>Reinforcement Learning</vt:lpstr>
      <vt:lpstr>What’s Next?</vt:lpstr>
      <vt:lpstr>LLMs are doomed</vt:lpstr>
      <vt:lpstr>What’s Next?</vt:lpstr>
      <vt:lpstr>Enhanced World Models</vt:lpstr>
      <vt:lpstr>PowerPoint Presentation</vt:lpstr>
    </vt:vector>
  </TitlesOfParts>
  <Company>CLA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White, Alex</dc:creator>
  <cp:lastModifiedBy>White, Alex</cp:lastModifiedBy>
  <cp:revision>1</cp:revision>
  <dcterms:created xsi:type="dcterms:W3CDTF">2024-11-07T17:09:41Z</dcterms:created>
  <dcterms:modified xsi:type="dcterms:W3CDTF">2024-11-07T17:10:41Z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emplafyTimeStamp">
    <vt:lpwstr>2024-05-16T02:06:41</vt:lpwstr>
  </property>
  <property fmtid="{D5CDD505-2E9C-101B-9397-08002B2CF9AE}" pid="3" name="TemplafyTenantId">
    <vt:lpwstr>claconnect</vt:lpwstr>
  </property>
  <property fmtid="{D5CDD505-2E9C-101B-9397-08002B2CF9AE}" pid="4" name="TemplafyTemplateId">
    <vt:lpwstr>638201383356936122</vt:lpwstr>
  </property>
  <property fmtid="{D5CDD505-2E9C-101B-9397-08002B2CF9AE}" pid="5" name="TemplafyUserProfileId">
    <vt:lpwstr>638246816289704236</vt:lpwstr>
  </property>
  <property fmtid="{D5CDD505-2E9C-101B-9397-08002B2CF9AE}" pid="6" name="TemplafyLanguageCode">
    <vt:lpwstr>en-US</vt:lpwstr>
  </property>
  <property fmtid="{D5CDD505-2E9C-101B-9397-08002B2CF9AE}" pid="7" name="TemplafyFromBlank">
    <vt:bool>false</vt:bool>
  </property>
</Properties>
</file>